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40D1-13D6-4374-A1C1-2F2FC539A82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8AF7-2326-4BB9-92D2-1AB0C001A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480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40D1-13D6-4374-A1C1-2F2FC539A82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8AF7-2326-4BB9-92D2-1AB0C001A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75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40D1-13D6-4374-A1C1-2F2FC539A82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8AF7-2326-4BB9-92D2-1AB0C001A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393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40D1-13D6-4374-A1C1-2F2FC539A82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8AF7-2326-4BB9-92D2-1AB0C001A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342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40D1-13D6-4374-A1C1-2F2FC539A82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8AF7-2326-4BB9-92D2-1AB0C001A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98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40D1-13D6-4374-A1C1-2F2FC539A82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8AF7-2326-4BB9-92D2-1AB0C001A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840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40D1-13D6-4374-A1C1-2F2FC539A82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8AF7-2326-4BB9-92D2-1AB0C001A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656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40D1-13D6-4374-A1C1-2F2FC539A82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8AF7-2326-4BB9-92D2-1AB0C001A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220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40D1-13D6-4374-A1C1-2F2FC539A82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8AF7-2326-4BB9-92D2-1AB0C001A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003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40D1-13D6-4374-A1C1-2F2FC539A82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8AF7-2326-4BB9-92D2-1AB0C001A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71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40D1-13D6-4374-A1C1-2F2FC539A82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8AF7-2326-4BB9-92D2-1AB0C001A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97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440D1-13D6-4374-A1C1-2F2FC539A82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28AF7-2326-4BB9-92D2-1AB0C001A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230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281186" y="838200"/>
            <a:ext cx="5551170" cy="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10515" y="838200"/>
            <a:ext cx="5715" cy="50292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4800" y="5901690"/>
            <a:ext cx="2133600" cy="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832356" y="838200"/>
            <a:ext cx="2778244" cy="6858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29" idx="2"/>
          </p:cNvCxnSpPr>
          <p:nvPr/>
        </p:nvCxnSpPr>
        <p:spPr>
          <a:xfrm flipV="1">
            <a:off x="3412254" y="5867400"/>
            <a:ext cx="2988546" cy="3429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396990" y="5181600"/>
            <a:ext cx="3810" cy="72009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396990" y="5181600"/>
            <a:ext cx="2213610" cy="6858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8610600" y="1524000"/>
            <a:ext cx="0" cy="43434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door"/>
          <p:cNvSpPr>
            <a:spLocks noEditPoints="1" noChangeArrowheads="1"/>
          </p:cNvSpPr>
          <p:nvPr/>
        </p:nvSpPr>
        <p:spPr bwMode="auto">
          <a:xfrm flipH="1">
            <a:off x="2438399" y="5410200"/>
            <a:ext cx="483117" cy="457200"/>
          </a:xfrm>
          <a:custGeom>
            <a:avLst/>
            <a:gdLst>
              <a:gd name="T0" fmla="*/ 21600 w 21600"/>
              <a:gd name="T1" fmla="*/ 21600 h 21600"/>
              <a:gd name="T2" fmla="*/ 6007 w 21600"/>
              <a:gd name="T3" fmla="*/ 127 h 21600"/>
              <a:gd name="T4" fmla="*/ 0 w 21600"/>
              <a:gd name="T5" fmla="*/ 21600 h 21600"/>
              <a:gd name="T6" fmla="*/ 2668 w 21600"/>
              <a:gd name="T7" fmla="*/ 11181 h 21600"/>
              <a:gd name="T8" fmla="*/ 13404 w 21600"/>
              <a:gd name="T9" fmla="*/ 2013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21600" y="21600"/>
                </a:moveTo>
                <a:lnTo>
                  <a:pt x="6007" y="127"/>
                </a:lnTo>
                <a:lnTo>
                  <a:pt x="4665" y="2541"/>
                </a:lnTo>
                <a:lnTo>
                  <a:pt x="3579" y="5209"/>
                </a:lnTo>
                <a:lnTo>
                  <a:pt x="2492" y="8259"/>
                </a:lnTo>
                <a:lnTo>
                  <a:pt x="1598" y="11308"/>
                </a:lnTo>
                <a:lnTo>
                  <a:pt x="959" y="14739"/>
                </a:lnTo>
                <a:lnTo>
                  <a:pt x="383" y="18169"/>
                </a:lnTo>
                <a:lnTo>
                  <a:pt x="0" y="21600"/>
                </a:lnTo>
              </a:path>
            </a:pathLst>
          </a:cu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door"/>
          <p:cNvSpPr>
            <a:spLocks noEditPoints="1" noChangeArrowheads="1"/>
          </p:cNvSpPr>
          <p:nvPr/>
        </p:nvSpPr>
        <p:spPr bwMode="auto">
          <a:xfrm flipH="1">
            <a:off x="2921517" y="5450791"/>
            <a:ext cx="490737" cy="450899"/>
          </a:xfrm>
          <a:custGeom>
            <a:avLst/>
            <a:gdLst>
              <a:gd name="T0" fmla="*/ 21600 w 21600"/>
              <a:gd name="T1" fmla="*/ 21600 h 21600"/>
              <a:gd name="T2" fmla="*/ 6007 w 21600"/>
              <a:gd name="T3" fmla="*/ 127 h 21600"/>
              <a:gd name="T4" fmla="*/ 0 w 21600"/>
              <a:gd name="T5" fmla="*/ 21600 h 21600"/>
              <a:gd name="T6" fmla="*/ 2668 w 21600"/>
              <a:gd name="T7" fmla="*/ 11181 h 21600"/>
              <a:gd name="T8" fmla="*/ 13404 w 21600"/>
              <a:gd name="T9" fmla="*/ 2013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21600" y="21600"/>
                </a:moveTo>
                <a:lnTo>
                  <a:pt x="6007" y="127"/>
                </a:lnTo>
                <a:lnTo>
                  <a:pt x="4665" y="2541"/>
                </a:lnTo>
                <a:lnTo>
                  <a:pt x="3579" y="5209"/>
                </a:lnTo>
                <a:lnTo>
                  <a:pt x="2492" y="8259"/>
                </a:lnTo>
                <a:lnTo>
                  <a:pt x="1598" y="11308"/>
                </a:lnTo>
                <a:lnTo>
                  <a:pt x="959" y="14739"/>
                </a:lnTo>
                <a:lnTo>
                  <a:pt x="383" y="18169"/>
                </a:lnTo>
                <a:lnTo>
                  <a:pt x="0" y="21600"/>
                </a:lnTo>
              </a:path>
            </a:pathLst>
          </a:cu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16230" y="1676400"/>
            <a:ext cx="152400" cy="25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16230" y="5997875"/>
            <a:ext cx="4351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Footlight MT Light" panose="0204060206030A020304" pitchFamily="18" charset="0"/>
              </a:rPr>
              <a:t>Set up-Theatre     Size-80 sq. mt</a:t>
            </a:r>
          </a:p>
          <a:p>
            <a:r>
              <a:rPr lang="en-US" b="1" dirty="0">
                <a:latin typeface="Footlight MT Light" panose="0204060206030A020304" pitchFamily="18" charset="0"/>
              </a:rPr>
              <a:t>56 Guests no coffee break </a:t>
            </a:r>
          </a:p>
        </p:txBody>
      </p:sp>
      <p:sp>
        <p:nvSpPr>
          <p:cNvPr id="39" name="chair3"/>
          <p:cNvSpPr>
            <a:spLocks noEditPoints="1" noChangeArrowheads="1"/>
          </p:cNvSpPr>
          <p:nvPr/>
        </p:nvSpPr>
        <p:spPr bwMode="auto">
          <a:xfrm rot="16200000" flipH="1" flipV="1">
            <a:off x="3251099" y="4812161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0" name="chair3"/>
          <p:cNvSpPr>
            <a:spLocks noEditPoints="1" noChangeArrowheads="1"/>
          </p:cNvSpPr>
          <p:nvPr/>
        </p:nvSpPr>
        <p:spPr bwMode="auto">
          <a:xfrm rot="16200000" flipH="1" flipV="1">
            <a:off x="3228767" y="406540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1" name="chair3"/>
          <p:cNvSpPr>
            <a:spLocks noEditPoints="1" noChangeArrowheads="1"/>
          </p:cNvSpPr>
          <p:nvPr/>
        </p:nvSpPr>
        <p:spPr bwMode="auto">
          <a:xfrm rot="16200000" flipH="1" flipV="1">
            <a:off x="3251099" y="444640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7" name="chair3"/>
          <p:cNvSpPr>
            <a:spLocks noEditPoints="1" noChangeArrowheads="1"/>
          </p:cNvSpPr>
          <p:nvPr/>
        </p:nvSpPr>
        <p:spPr bwMode="auto">
          <a:xfrm rot="16200000" flipH="1" flipV="1">
            <a:off x="3217733" y="368440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7" name="chair3"/>
          <p:cNvSpPr>
            <a:spLocks noEditPoints="1" noChangeArrowheads="1"/>
          </p:cNvSpPr>
          <p:nvPr/>
        </p:nvSpPr>
        <p:spPr bwMode="auto">
          <a:xfrm rot="16200000" flipH="1" flipV="1">
            <a:off x="3206963" y="2373759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8" name="chair3"/>
          <p:cNvSpPr>
            <a:spLocks noEditPoints="1" noChangeArrowheads="1"/>
          </p:cNvSpPr>
          <p:nvPr/>
        </p:nvSpPr>
        <p:spPr bwMode="auto">
          <a:xfrm rot="16200000" flipH="1" flipV="1">
            <a:off x="3184631" y="1627001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" name="chair3"/>
          <p:cNvSpPr>
            <a:spLocks noEditPoints="1" noChangeArrowheads="1"/>
          </p:cNvSpPr>
          <p:nvPr/>
        </p:nvSpPr>
        <p:spPr bwMode="auto">
          <a:xfrm rot="16200000" flipH="1" flipV="1">
            <a:off x="3206963" y="2008001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0" name="chair3"/>
          <p:cNvSpPr>
            <a:spLocks noEditPoints="1" noChangeArrowheads="1"/>
          </p:cNvSpPr>
          <p:nvPr/>
        </p:nvSpPr>
        <p:spPr bwMode="auto">
          <a:xfrm rot="16200000" flipH="1" flipV="1">
            <a:off x="3173597" y="1246001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" name="chair3"/>
          <p:cNvSpPr>
            <a:spLocks noEditPoints="1" noChangeArrowheads="1"/>
          </p:cNvSpPr>
          <p:nvPr/>
        </p:nvSpPr>
        <p:spPr bwMode="auto">
          <a:xfrm rot="16200000" flipH="1" flipV="1">
            <a:off x="3933220" y="237375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2" name="chair3"/>
          <p:cNvSpPr>
            <a:spLocks noEditPoints="1" noChangeArrowheads="1"/>
          </p:cNvSpPr>
          <p:nvPr/>
        </p:nvSpPr>
        <p:spPr bwMode="auto">
          <a:xfrm rot="16200000" flipH="1" flipV="1">
            <a:off x="3910888" y="1627000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3" name="chair3"/>
          <p:cNvSpPr>
            <a:spLocks noEditPoints="1" noChangeArrowheads="1"/>
          </p:cNvSpPr>
          <p:nvPr/>
        </p:nvSpPr>
        <p:spPr bwMode="auto">
          <a:xfrm rot="16200000" flipH="1" flipV="1">
            <a:off x="3933220" y="2008000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4" name="chair3"/>
          <p:cNvSpPr>
            <a:spLocks noEditPoints="1" noChangeArrowheads="1"/>
          </p:cNvSpPr>
          <p:nvPr/>
        </p:nvSpPr>
        <p:spPr bwMode="auto">
          <a:xfrm rot="16200000" flipH="1" flipV="1">
            <a:off x="3899854" y="1246000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5" name="chair3"/>
          <p:cNvSpPr>
            <a:spLocks noEditPoints="1" noChangeArrowheads="1"/>
          </p:cNvSpPr>
          <p:nvPr/>
        </p:nvSpPr>
        <p:spPr bwMode="auto">
          <a:xfrm rot="16200000" flipH="1" flipV="1">
            <a:off x="4663421" y="237375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6" name="chair3"/>
          <p:cNvSpPr>
            <a:spLocks noEditPoints="1" noChangeArrowheads="1"/>
          </p:cNvSpPr>
          <p:nvPr/>
        </p:nvSpPr>
        <p:spPr bwMode="auto">
          <a:xfrm rot="16200000" flipH="1" flipV="1">
            <a:off x="4641089" y="1627000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7" name="chair3"/>
          <p:cNvSpPr>
            <a:spLocks noEditPoints="1" noChangeArrowheads="1"/>
          </p:cNvSpPr>
          <p:nvPr/>
        </p:nvSpPr>
        <p:spPr bwMode="auto">
          <a:xfrm rot="16200000" flipH="1" flipV="1">
            <a:off x="4663421" y="2008000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8" name="chair3"/>
          <p:cNvSpPr>
            <a:spLocks noEditPoints="1" noChangeArrowheads="1"/>
          </p:cNvSpPr>
          <p:nvPr/>
        </p:nvSpPr>
        <p:spPr bwMode="auto">
          <a:xfrm rot="16200000" flipH="1" flipV="1">
            <a:off x="4630055" y="1246000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9" name="chair3"/>
          <p:cNvSpPr>
            <a:spLocks noEditPoints="1" noChangeArrowheads="1"/>
          </p:cNvSpPr>
          <p:nvPr/>
        </p:nvSpPr>
        <p:spPr bwMode="auto">
          <a:xfrm rot="16200000" flipH="1" flipV="1">
            <a:off x="5302879" y="2373761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0" name="chair3"/>
          <p:cNvSpPr>
            <a:spLocks noEditPoints="1" noChangeArrowheads="1"/>
          </p:cNvSpPr>
          <p:nvPr/>
        </p:nvSpPr>
        <p:spPr bwMode="auto">
          <a:xfrm rot="16200000" flipH="1" flipV="1">
            <a:off x="5280547" y="162700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1" name="chair3"/>
          <p:cNvSpPr>
            <a:spLocks noEditPoints="1" noChangeArrowheads="1"/>
          </p:cNvSpPr>
          <p:nvPr/>
        </p:nvSpPr>
        <p:spPr bwMode="auto">
          <a:xfrm rot="16200000" flipH="1" flipV="1">
            <a:off x="5302879" y="200800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2" name="chair3"/>
          <p:cNvSpPr>
            <a:spLocks noEditPoints="1" noChangeArrowheads="1"/>
          </p:cNvSpPr>
          <p:nvPr/>
        </p:nvSpPr>
        <p:spPr bwMode="auto">
          <a:xfrm rot="16200000" flipH="1" flipV="1">
            <a:off x="5269513" y="124600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3" name="chair3"/>
          <p:cNvSpPr>
            <a:spLocks noEditPoints="1" noChangeArrowheads="1"/>
          </p:cNvSpPr>
          <p:nvPr/>
        </p:nvSpPr>
        <p:spPr bwMode="auto">
          <a:xfrm rot="16200000" flipH="1" flipV="1">
            <a:off x="5871323" y="237375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4" name="chair3"/>
          <p:cNvSpPr>
            <a:spLocks noEditPoints="1" noChangeArrowheads="1"/>
          </p:cNvSpPr>
          <p:nvPr/>
        </p:nvSpPr>
        <p:spPr bwMode="auto">
          <a:xfrm rot="16200000" flipH="1" flipV="1">
            <a:off x="5848991" y="1627000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5" name="chair3"/>
          <p:cNvSpPr>
            <a:spLocks noEditPoints="1" noChangeArrowheads="1"/>
          </p:cNvSpPr>
          <p:nvPr/>
        </p:nvSpPr>
        <p:spPr bwMode="auto">
          <a:xfrm rot="16200000" flipH="1" flipV="1">
            <a:off x="5871323" y="2008000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6" name="chair3"/>
          <p:cNvSpPr>
            <a:spLocks noEditPoints="1" noChangeArrowheads="1"/>
          </p:cNvSpPr>
          <p:nvPr/>
        </p:nvSpPr>
        <p:spPr bwMode="auto">
          <a:xfrm rot="16200000" flipH="1" flipV="1">
            <a:off x="5837957" y="1246000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7" name="chair3"/>
          <p:cNvSpPr>
            <a:spLocks noEditPoints="1" noChangeArrowheads="1"/>
          </p:cNvSpPr>
          <p:nvPr/>
        </p:nvSpPr>
        <p:spPr bwMode="auto">
          <a:xfrm rot="16200000" flipH="1" flipV="1">
            <a:off x="3955552" y="4812161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8" name="chair3"/>
          <p:cNvSpPr>
            <a:spLocks noEditPoints="1" noChangeArrowheads="1"/>
          </p:cNvSpPr>
          <p:nvPr/>
        </p:nvSpPr>
        <p:spPr bwMode="auto">
          <a:xfrm rot="16200000" flipH="1" flipV="1">
            <a:off x="3933220" y="406540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9" name="chair3"/>
          <p:cNvSpPr>
            <a:spLocks noEditPoints="1" noChangeArrowheads="1"/>
          </p:cNvSpPr>
          <p:nvPr/>
        </p:nvSpPr>
        <p:spPr bwMode="auto">
          <a:xfrm rot="16200000" flipH="1" flipV="1">
            <a:off x="3955552" y="444640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0" name="chair3"/>
          <p:cNvSpPr>
            <a:spLocks noEditPoints="1" noChangeArrowheads="1"/>
          </p:cNvSpPr>
          <p:nvPr/>
        </p:nvSpPr>
        <p:spPr bwMode="auto">
          <a:xfrm rot="16200000" flipH="1" flipV="1">
            <a:off x="6461927" y="4812161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1" name="chair3"/>
          <p:cNvSpPr>
            <a:spLocks noEditPoints="1" noChangeArrowheads="1"/>
          </p:cNvSpPr>
          <p:nvPr/>
        </p:nvSpPr>
        <p:spPr bwMode="auto">
          <a:xfrm rot="16200000" flipH="1" flipV="1">
            <a:off x="3922186" y="368440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2" name="chair3"/>
          <p:cNvSpPr>
            <a:spLocks noEditPoints="1" noChangeArrowheads="1"/>
          </p:cNvSpPr>
          <p:nvPr/>
        </p:nvSpPr>
        <p:spPr bwMode="auto">
          <a:xfrm rot="16200000" flipH="1" flipV="1">
            <a:off x="4652387" y="4815971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3" name="chair3"/>
          <p:cNvSpPr>
            <a:spLocks noEditPoints="1" noChangeArrowheads="1"/>
          </p:cNvSpPr>
          <p:nvPr/>
        </p:nvSpPr>
        <p:spPr bwMode="auto">
          <a:xfrm rot="16200000" flipH="1" flipV="1">
            <a:off x="4630055" y="406921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4" name="chair3"/>
          <p:cNvSpPr>
            <a:spLocks noEditPoints="1" noChangeArrowheads="1"/>
          </p:cNvSpPr>
          <p:nvPr/>
        </p:nvSpPr>
        <p:spPr bwMode="auto">
          <a:xfrm rot="16200000" flipH="1" flipV="1">
            <a:off x="4652387" y="445021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5" name="chair3"/>
          <p:cNvSpPr>
            <a:spLocks noEditPoints="1" noChangeArrowheads="1"/>
          </p:cNvSpPr>
          <p:nvPr/>
        </p:nvSpPr>
        <p:spPr bwMode="auto">
          <a:xfrm rot="16200000" flipH="1" flipV="1">
            <a:off x="6461927" y="4027301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6" name="chair3"/>
          <p:cNvSpPr>
            <a:spLocks noEditPoints="1" noChangeArrowheads="1"/>
          </p:cNvSpPr>
          <p:nvPr/>
        </p:nvSpPr>
        <p:spPr bwMode="auto">
          <a:xfrm rot="16200000" flipH="1" flipV="1">
            <a:off x="4619021" y="368821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7" name="chair3"/>
          <p:cNvSpPr>
            <a:spLocks noEditPoints="1" noChangeArrowheads="1"/>
          </p:cNvSpPr>
          <p:nvPr/>
        </p:nvSpPr>
        <p:spPr bwMode="auto">
          <a:xfrm rot="16200000" flipH="1" flipV="1">
            <a:off x="5302879" y="4815972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8" name="chair3"/>
          <p:cNvSpPr>
            <a:spLocks noEditPoints="1" noChangeArrowheads="1"/>
          </p:cNvSpPr>
          <p:nvPr/>
        </p:nvSpPr>
        <p:spPr bwMode="auto">
          <a:xfrm rot="16200000" flipH="1" flipV="1">
            <a:off x="5280547" y="4069214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9" name="chair3"/>
          <p:cNvSpPr>
            <a:spLocks noEditPoints="1" noChangeArrowheads="1"/>
          </p:cNvSpPr>
          <p:nvPr/>
        </p:nvSpPr>
        <p:spPr bwMode="auto">
          <a:xfrm rot="16200000" flipH="1" flipV="1">
            <a:off x="5302879" y="4450214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0" name="chair3"/>
          <p:cNvSpPr>
            <a:spLocks noEditPoints="1" noChangeArrowheads="1"/>
          </p:cNvSpPr>
          <p:nvPr/>
        </p:nvSpPr>
        <p:spPr bwMode="auto">
          <a:xfrm rot="16200000" flipH="1" flipV="1">
            <a:off x="6453155" y="4461642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1" name="chair3"/>
          <p:cNvSpPr>
            <a:spLocks noEditPoints="1" noChangeArrowheads="1"/>
          </p:cNvSpPr>
          <p:nvPr/>
        </p:nvSpPr>
        <p:spPr bwMode="auto">
          <a:xfrm rot="16200000" flipH="1" flipV="1">
            <a:off x="5269513" y="3688214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2" name="chair3"/>
          <p:cNvSpPr>
            <a:spLocks noEditPoints="1" noChangeArrowheads="1"/>
          </p:cNvSpPr>
          <p:nvPr/>
        </p:nvSpPr>
        <p:spPr bwMode="auto">
          <a:xfrm rot="16200000" flipH="1" flipV="1">
            <a:off x="5904690" y="4774061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3" name="chair3"/>
          <p:cNvSpPr>
            <a:spLocks noEditPoints="1" noChangeArrowheads="1"/>
          </p:cNvSpPr>
          <p:nvPr/>
        </p:nvSpPr>
        <p:spPr bwMode="auto">
          <a:xfrm rot="16200000" flipH="1" flipV="1">
            <a:off x="5882358" y="402730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4" name="chair3"/>
          <p:cNvSpPr>
            <a:spLocks noEditPoints="1" noChangeArrowheads="1"/>
          </p:cNvSpPr>
          <p:nvPr/>
        </p:nvSpPr>
        <p:spPr bwMode="auto">
          <a:xfrm rot="16200000" flipH="1" flipV="1">
            <a:off x="5904690" y="440830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5" name="chair3"/>
          <p:cNvSpPr>
            <a:spLocks noEditPoints="1" noChangeArrowheads="1"/>
          </p:cNvSpPr>
          <p:nvPr/>
        </p:nvSpPr>
        <p:spPr bwMode="auto">
          <a:xfrm rot="16200000" flipH="1" flipV="1">
            <a:off x="6444519" y="3646302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6" name="chair3"/>
          <p:cNvSpPr>
            <a:spLocks noEditPoints="1" noChangeArrowheads="1"/>
          </p:cNvSpPr>
          <p:nvPr/>
        </p:nvSpPr>
        <p:spPr bwMode="auto">
          <a:xfrm rot="16200000" flipH="1" flipV="1">
            <a:off x="5871324" y="364630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7" name="chair3">
            <a:extLst>
              <a:ext uri="{FF2B5EF4-FFF2-40B4-BE49-F238E27FC236}">
                <a16:creationId xmlns:a16="http://schemas.microsoft.com/office/drawing/2014/main" id="{5C33E136-C31D-4BA6-9D5D-FC3C5604C0F8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6427896" y="2415480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8" name="chair3">
            <a:extLst>
              <a:ext uri="{FF2B5EF4-FFF2-40B4-BE49-F238E27FC236}">
                <a16:creationId xmlns:a16="http://schemas.microsoft.com/office/drawing/2014/main" id="{C2A07D9D-EF78-4A73-832F-62E00DAE57F3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6427896" y="1630620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9" name="chair3">
            <a:extLst>
              <a:ext uri="{FF2B5EF4-FFF2-40B4-BE49-F238E27FC236}">
                <a16:creationId xmlns:a16="http://schemas.microsoft.com/office/drawing/2014/main" id="{34A75157-0C59-4EA4-AC8F-3922BA41F1F9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6419124" y="2064961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0" name="chair3">
            <a:extLst>
              <a:ext uri="{FF2B5EF4-FFF2-40B4-BE49-F238E27FC236}">
                <a16:creationId xmlns:a16="http://schemas.microsoft.com/office/drawing/2014/main" id="{DF3E6081-F000-4FC7-B6AC-9F79BC1041C7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6410488" y="1249621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1" name="chair3">
            <a:extLst>
              <a:ext uri="{FF2B5EF4-FFF2-40B4-BE49-F238E27FC236}">
                <a16:creationId xmlns:a16="http://schemas.microsoft.com/office/drawing/2014/main" id="{23260C02-8F5D-47B8-9D03-8A031C5BAFB1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7134661" y="4819816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2" name="chair3">
            <a:extLst>
              <a:ext uri="{FF2B5EF4-FFF2-40B4-BE49-F238E27FC236}">
                <a16:creationId xmlns:a16="http://schemas.microsoft.com/office/drawing/2014/main" id="{BB8BDA10-F24F-4AA7-B717-ACB3D69A7F39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7134661" y="4034956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" name="chair3">
            <a:extLst>
              <a:ext uri="{FF2B5EF4-FFF2-40B4-BE49-F238E27FC236}">
                <a16:creationId xmlns:a16="http://schemas.microsoft.com/office/drawing/2014/main" id="{4C6FECA0-3840-4C24-BF58-C96AE391BD89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7125889" y="4469297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4" name="chair3">
            <a:extLst>
              <a:ext uri="{FF2B5EF4-FFF2-40B4-BE49-F238E27FC236}">
                <a16:creationId xmlns:a16="http://schemas.microsoft.com/office/drawing/2014/main" id="{17DE5725-8A21-428C-B2AA-9A53A39C324E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7117253" y="3653957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5" name="chair3">
            <a:extLst>
              <a:ext uri="{FF2B5EF4-FFF2-40B4-BE49-F238E27FC236}">
                <a16:creationId xmlns:a16="http://schemas.microsoft.com/office/drawing/2014/main" id="{0C57F389-6D58-4F44-A313-16B12250394B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7028543" y="2449995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6" name="chair3">
            <a:extLst>
              <a:ext uri="{FF2B5EF4-FFF2-40B4-BE49-F238E27FC236}">
                <a16:creationId xmlns:a16="http://schemas.microsoft.com/office/drawing/2014/main" id="{F593D24D-EFCD-4E2A-B249-37BBE4184439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7028543" y="1665135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7" name="chair3">
            <a:extLst>
              <a:ext uri="{FF2B5EF4-FFF2-40B4-BE49-F238E27FC236}">
                <a16:creationId xmlns:a16="http://schemas.microsoft.com/office/drawing/2014/main" id="{4CC522BA-C07B-42DE-AF5E-3BA27CC76A88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7019771" y="2099476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8" name="chair3">
            <a:extLst>
              <a:ext uri="{FF2B5EF4-FFF2-40B4-BE49-F238E27FC236}">
                <a16:creationId xmlns:a16="http://schemas.microsoft.com/office/drawing/2014/main" id="{65811C76-DA89-4B28-BE8B-FAC3ED2201D2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7011135" y="1284136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458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281186" y="838200"/>
            <a:ext cx="5551170" cy="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10515" y="838200"/>
            <a:ext cx="5715" cy="50292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4800" y="5901690"/>
            <a:ext cx="2133600" cy="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832356" y="838200"/>
            <a:ext cx="2778244" cy="6858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29" idx="2"/>
          </p:cNvCxnSpPr>
          <p:nvPr/>
        </p:nvCxnSpPr>
        <p:spPr>
          <a:xfrm flipV="1">
            <a:off x="3412254" y="5909310"/>
            <a:ext cx="2988546" cy="3429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396990" y="5181600"/>
            <a:ext cx="3810" cy="72009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396990" y="5181600"/>
            <a:ext cx="2213610" cy="6858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8610600" y="1524000"/>
            <a:ext cx="0" cy="43434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door"/>
          <p:cNvSpPr>
            <a:spLocks noEditPoints="1" noChangeArrowheads="1"/>
          </p:cNvSpPr>
          <p:nvPr/>
        </p:nvSpPr>
        <p:spPr bwMode="auto">
          <a:xfrm flipH="1">
            <a:off x="2438399" y="5486400"/>
            <a:ext cx="483117" cy="457200"/>
          </a:xfrm>
          <a:custGeom>
            <a:avLst/>
            <a:gdLst>
              <a:gd name="T0" fmla="*/ 21600 w 21600"/>
              <a:gd name="T1" fmla="*/ 21600 h 21600"/>
              <a:gd name="T2" fmla="*/ 6007 w 21600"/>
              <a:gd name="T3" fmla="*/ 127 h 21600"/>
              <a:gd name="T4" fmla="*/ 0 w 21600"/>
              <a:gd name="T5" fmla="*/ 21600 h 21600"/>
              <a:gd name="T6" fmla="*/ 2668 w 21600"/>
              <a:gd name="T7" fmla="*/ 11181 h 21600"/>
              <a:gd name="T8" fmla="*/ 13404 w 21600"/>
              <a:gd name="T9" fmla="*/ 2013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21600" y="21600"/>
                </a:moveTo>
                <a:lnTo>
                  <a:pt x="6007" y="127"/>
                </a:lnTo>
                <a:lnTo>
                  <a:pt x="4665" y="2541"/>
                </a:lnTo>
                <a:lnTo>
                  <a:pt x="3579" y="5209"/>
                </a:lnTo>
                <a:lnTo>
                  <a:pt x="2492" y="8259"/>
                </a:lnTo>
                <a:lnTo>
                  <a:pt x="1598" y="11308"/>
                </a:lnTo>
                <a:lnTo>
                  <a:pt x="959" y="14739"/>
                </a:lnTo>
                <a:lnTo>
                  <a:pt x="383" y="18169"/>
                </a:lnTo>
                <a:lnTo>
                  <a:pt x="0" y="21600"/>
                </a:lnTo>
              </a:path>
            </a:pathLst>
          </a:cu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door"/>
          <p:cNvSpPr>
            <a:spLocks noEditPoints="1" noChangeArrowheads="1"/>
          </p:cNvSpPr>
          <p:nvPr/>
        </p:nvSpPr>
        <p:spPr bwMode="auto">
          <a:xfrm flipH="1">
            <a:off x="2921517" y="5492701"/>
            <a:ext cx="490737" cy="450899"/>
          </a:xfrm>
          <a:custGeom>
            <a:avLst/>
            <a:gdLst>
              <a:gd name="T0" fmla="*/ 21600 w 21600"/>
              <a:gd name="T1" fmla="*/ 21600 h 21600"/>
              <a:gd name="T2" fmla="*/ 6007 w 21600"/>
              <a:gd name="T3" fmla="*/ 127 h 21600"/>
              <a:gd name="T4" fmla="*/ 0 w 21600"/>
              <a:gd name="T5" fmla="*/ 21600 h 21600"/>
              <a:gd name="T6" fmla="*/ 2668 w 21600"/>
              <a:gd name="T7" fmla="*/ 11181 h 21600"/>
              <a:gd name="T8" fmla="*/ 13404 w 21600"/>
              <a:gd name="T9" fmla="*/ 2013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21600" y="21600"/>
                </a:moveTo>
                <a:lnTo>
                  <a:pt x="6007" y="127"/>
                </a:lnTo>
                <a:lnTo>
                  <a:pt x="4665" y="2541"/>
                </a:lnTo>
                <a:lnTo>
                  <a:pt x="3579" y="5209"/>
                </a:lnTo>
                <a:lnTo>
                  <a:pt x="2492" y="8259"/>
                </a:lnTo>
                <a:lnTo>
                  <a:pt x="1598" y="11308"/>
                </a:lnTo>
                <a:lnTo>
                  <a:pt x="959" y="14739"/>
                </a:lnTo>
                <a:lnTo>
                  <a:pt x="383" y="18169"/>
                </a:lnTo>
                <a:lnTo>
                  <a:pt x="0" y="21600"/>
                </a:lnTo>
              </a:path>
            </a:pathLst>
          </a:cu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16230" y="1676400"/>
            <a:ext cx="152400" cy="25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68015" y="6080114"/>
            <a:ext cx="4351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Footlight MT Light" panose="0204060206030A020304" pitchFamily="18" charset="0"/>
              </a:rPr>
              <a:t>Set up-Cabaret   Size-80 sq. mt no coffee break 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1DD1E3B-E148-4EE8-A872-77790FE2D008}"/>
              </a:ext>
            </a:extLst>
          </p:cNvPr>
          <p:cNvSpPr/>
          <p:nvPr/>
        </p:nvSpPr>
        <p:spPr>
          <a:xfrm rot="342884">
            <a:off x="6028096" y="1741748"/>
            <a:ext cx="979013" cy="91935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57FC735-8E6C-410C-88B8-283137B5418D}"/>
              </a:ext>
            </a:extLst>
          </p:cNvPr>
          <p:cNvGrpSpPr/>
          <p:nvPr/>
        </p:nvGrpSpPr>
        <p:grpSpPr>
          <a:xfrm rot="10898201">
            <a:off x="6355927" y="1502275"/>
            <a:ext cx="845755" cy="1398299"/>
            <a:chOff x="3733800" y="1928555"/>
            <a:chExt cx="845755" cy="1398299"/>
          </a:xfrm>
        </p:grpSpPr>
        <p:sp>
          <p:nvSpPr>
            <p:cNvPr id="27" name="chair3">
              <a:extLst>
                <a:ext uri="{FF2B5EF4-FFF2-40B4-BE49-F238E27FC236}">
                  <a16:creationId xmlns:a16="http://schemas.microsoft.com/office/drawing/2014/main" id="{8DAFE4EC-35FB-44E5-9672-53838D179C52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200000">
              <a:off x="4323637" y="1947959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30" name="chair3">
              <a:extLst>
                <a:ext uri="{FF2B5EF4-FFF2-40B4-BE49-F238E27FC236}">
                  <a16:creationId xmlns:a16="http://schemas.microsoft.com/office/drawing/2014/main" id="{6EE17198-D257-49AC-A4ED-1655C943B60D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012985">
              <a:off x="3902229" y="2067650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31" name="chair3">
              <a:extLst>
                <a:ext uri="{FF2B5EF4-FFF2-40B4-BE49-F238E27FC236}">
                  <a16:creationId xmlns:a16="http://schemas.microsoft.com/office/drawing/2014/main" id="{A1221248-0382-4C40-A1D6-15608AD68A1A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5912233">
              <a:off x="4381397" y="3128697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32" name="chair3">
              <a:extLst>
                <a:ext uri="{FF2B5EF4-FFF2-40B4-BE49-F238E27FC236}">
                  <a16:creationId xmlns:a16="http://schemas.microsoft.com/office/drawing/2014/main" id="{B39CFBA6-B02F-43EA-83EF-E3F09EAF8717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200000">
              <a:off x="3722767" y="2542691"/>
              <a:ext cx="208547" cy="186481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35" name="chair3">
              <a:extLst>
                <a:ext uri="{FF2B5EF4-FFF2-40B4-BE49-F238E27FC236}">
                  <a16:creationId xmlns:a16="http://schemas.microsoft.com/office/drawing/2014/main" id="{5C32BD03-9C25-47CC-BBE7-CFCB2CFE2FFC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200000">
              <a:off x="3965259" y="3072628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38CDED1E-5342-4639-9948-096DC4C152BB}"/>
              </a:ext>
            </a:extLst>
          </p:cNvPr>
          <p:cNvSpPr/>
          <p:nvPr/>
        </p:nvSpPr>
        <p:spPr>
          <a:xfrm rot="342884">
            <a:off x="6057862" y="3699474"/>
            <a:ext cx="979013" cy="91935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9C3ED7D-492C-4AE4-A3B4-8AA97B97335D}"/>
              </a:ext>
            </a:extLst>
          </p:cNvPr>
          <p:cNvGrpSpPr/>
          <p:nvPr/>
        </p:nvGrpSpPr>
        <p:grpSpPr>
          <a:xfrm rot="10898201">
            <a:off x="6392685" y="3451293"/>
            <a:ext cx="845755" cy="1398299"/>
            <a:chOff x="3733800" y="1928555"/>
            <a:chExt cx="845755" cy="1398299"/>
          </a:xfrm>
        </p:grpSpPr>
        <p:sp>
          <p:nvSpPr>
            <p:cNvPr id="38" name="chair3">
              <a:extLst>
                <a:ext uri="{FF2B5EF4-FFF2-40B4-BE49-F238E27FC236}">
                  <a16:creationId xmlns:a16="http://schemas.microsoft.com/office/drawing/2014/main" id="{28CBE0D7-0964-4D2D-BA9E-4BE4760695B1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200000">
              <a:off x="4323637" y="1947959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39" name="chair3">
              <a:extLst>
                <a:ext uri="{FF2B5EF4-FFF2-40B4-BE49-F238E27FC236}">
                  <a16:creationId xmlns:a16="http://schemas.microsoft.com/office/drawing/2014/main" id="{8079878E-C4C9-42B9-B97C-847830E6CACE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012985">
              <a:off x="3902229" y="2067650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0" name="chair3">
              <a:extLst>
                <a:ext uri="{FF2B5EF4-FFF2-40B4-BE49-F238E27FC236}">
                  <a16:creationId xmlns:a16="http://schemas.microsoft.com/office/drawing/2014/main" id="{85B65FCC-3DC6-4262-84EC-3AD5F5CE18AB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5912233">
              <a:off x="4381397" y="3128697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1" name="chair3">
              <a:extLst>
                <a:ext uri="{FF2B5EF4-FFF2-40B4-BE49-F238E27FC236}">
                  <a16:creationId xmlns:a16="http://schemas.microsoft.com/office/drawing/2014/main" id="{B1DB62FB-8030-4A13-BB24-0E17613320E4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200000">
              <a:off x="3722767" y="2542691"/>
              <a:ext cx="208547" cy="186481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2" name="chair3">
              <a:extLst>
                <a:ext uri="{FF2B5EF4-FFF2-40B4-BE49-F238E27FC236}">
                  <a16:creationId xmlns:a16="http://schemas.microsoft.com/office/drawing/2014/main" id="{F2753BBE-6FA1-4091-9B7A-BBB6D88D5965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200000">
              <a:off x="3965259" y="3072628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43" name="Oval 42">
            <a:extLst>
              <a:ext uri="{FF2B5EF4-FFF2-40B4-BE49-F238E27FC236}">
                <a16:creationId xmlns:a16="http://schemas.microsoft.com/office/drawing/2014/main" id="{014E9349-FF97-4E0D-864D-0BC3D94505E7}"/>
              </a:ext>
            </a:extLst>
          </p:cNvPr>
          <p:cNvSpPr/>
          <p:nvPr/>
        </p:nvSpPr>
        <p:spPr>
          <a:xfrm rot="342884">
            <a:off x="4488246" y="1733141"/>
            <a:ext cx="979013" cy="91935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7DCCEC0-5843-4AC5-A108-33D5E49647CB}"/>
              </a:ext>
            </a:extLst>
          </p:cNvPr>
          <p:cNvGrpSpPr/>
          <p:nvPr/>
        </p:nvGrpSpPr>
        <p:grpSpPr>
          <a:xfrm rot="10898201">
            <a:off x="4816077" y="1493668"/>
            <a:ext cx="845755" cy="1398299"/>
            <a:chOff x="3733800" y="1928555"/>
            <a:chExt cx="845755" cy="1398299"/>
          </a:xfrm>
        </p:grpSpPr>
        <p:sp>
          <p:nvSpPr>
            <p:cNvPr id="45" name="chair3">
              <a:extLst>
                <a:ext uri="{FF2B5EF4-FFF2-40B4-BE49-F238E27FC236}">
                  <a16:creationId xmlns:a16="http://schemas.microsoft.com/office/drawing/2014/main" id="{FA659C82-002E-4822-8D3B-DBFC7D0367A4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200000">
              <a:off x="4323637" y="1947959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6" name="chair3">
              <a:extLst>
                <a:ext uri="{FF2B5EF4-FFF2-40B4-BE49-F238E27FC236}">
                  <a16:creationId xmlns:a16="http://schemas.microsoft.com/office/drawing/2014/main" id="{10A8116F-60D0-45DC-9D99-8BB0E1DDFB01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012985">
              <a:off x="3902229" y="2067650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7" name="chair3">
              <a:extLst>
                <a:ext uri="{FF2B5EF4-FFF2-40B4-BE49-F238E27FC236}">
                  <a16:creationId xmlns:a16="http://schemas.microsoft.com/office/drawing/2014/main" id="{74DEA2CE-2BA7-4AB6-BA15-8E5C4580C123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5912233">
              <a:off x="4381397" y="3128697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8" name="chair3">
              <a:extLst>
                <a:ext uri="{FF2B5EF4-FFF2-40B4-BE49-F238E27FC236}">
                  <a16:creationId xmlns:a16="http://schemas.microsoft.com/office/drawing/2014/main" id="{445F67F2-3C21-4335-9567-E77111BEB5A5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200000">
              <a:off x="3722767" y="2542691"/>
              <a:ext cx="208547" cy="186481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9" name="chair3">
              <a:extLst>
                <a:ext uri="{FF2B5EF4-FFF2-40B4-BE49-F238E27FC236}">
                  <a16:creationId xmlns:a16="http://schemas.microsoft.com/office/drawing/2014/main" id="{C56F1CAE-4933-4ED6-B113-EF742D0391C7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200000">
              <a:off x="3965259" y="3072628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50" name="Oval 49">
            <a:extLst>
              <a:ext uri="{FF2B5EF4-FFF2-40B4-BE49-F238E27FC236}">
                <a16:creationId xmlns:a16="http://schemas.microsoft.com/office/drawing/2014/main" id="{5EC2748E-28DE-4AEE-8F15-3BCC0DA3390C}"/>
              </a:ext>
            </a:extLst>
          </p:cNvPr>
          <p:cNvSpPr/>
          <p:nvPr/>
        </p:nvSpPr>
        <p:spPr>
          <a:xfrm rot="342884">
            <a:off x="4510249" y="3711580"/>
            <a:ext cx="979013" cy="91935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4066772E-6095-4BC1-9619-A842C0687458}"/>
              </a:ext>
            </a:extLst>
          </p:cNvPr>
          <p:cNvGrpSpPr/>
          <p:nvPr/>
        </p:nvGrpSpPr>
        <p:grpSpPr>
          <a:xfrm rot="10898201">
            <a:off x="4838080" y="3472107"/>
            <a:ext cx="845755" cy="1398299"/>
            <a:chOff x="3733800" y="1928555"/>
            <a:chExt cx="845755" cy="1398299"/>
          </a:xfrm>
        </p:grpSpPr>
        <p:sp>
          <p:nvSpPr>
            <p:cNvPr id="52" name="chair3">
              <a:extLst>
                <a:ext uri="{FF2B5EF4-FFF2-40B4-BE49-F238E27FC236}">
                  <a16:creationId xmlns:a16="http://schemas.microsoft.com/office/drawing/2014/main" id="{BC7C6438-60C1-4EC4-8BC9-E053E210EDA3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200000">
              <a:off x="4323637" y="1947959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3" name="chair3">
              <a:extLst>
                <a:ext uri="{FF2B5EF4-FFF2-40B4-BE49-F238E27FC236}">
                  <a16:creationId xmlns:a16="http://schemas.microsoft.com/office/drawing/2014/main" id="{2C3729A5-9166-4D37-83D4-16A2D59F39E4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012985">
              <a:off x="3902229" y="2067650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4" name="chair3">
              <a:extLst>
                <a:ext uri="{FF2B5EF4-FFF2-40B4-BE49-F238E27FC236}">
                  <a16:creationId xmlns:a16="http://schemas.microsoft.com/office/drawing/2014/main" id="{B5A6E4E1-68E0-4589-B3F4-AAF39B828717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5912233">
              <a:off x="4381397" y="3128697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5" name="chair3">
              <a:extLst>
                <a:ext uri="{FF2B5EF4-FFF2-40B4-BE49-F238E27FC236}">
                  <a16:creationId xmlns:a16="http://schemas.microsoft.com/office/drawing/2014/main" id="{4DAA4C02-DB19-4A24-BD37-0792540BCE54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200000">
              <a:off x="3722767" y="2542691"/>
              <a:ext cx="208547" cy="186481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6" name="chair3">
              <a:extLst>
                <a:ext uri="{FF2B5EF4-FFF2-40B4-BE49-F238E27FC236}">
                  <a16:creationId xmlns:a16="http://schemas.microsoft.com/office/drawing/2014/main" id="{16B89CDB-B3CD-4063-9EEF-5BD3DA0FEE40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200000">
              <a:off x="3965259" y="3072628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57" name="Oval 56">
            <a:extLst>
              <a:ext uri="{FF2B5EF4-FFF2-40B4-BE49-F238E27FC236}">
                <a16:creationId xmlns:a16="http://schemas.microsoft.com/office/drawing/2014/main" id="{57161FF9-7FDE-4522-99FE-084CD8C86EB2}"/>
              </a:ext>
            </a:extLst>
          </p:cNvPr>
          <p:cNvSpPr/>
          <p:nvPr/>
        </p:nvSpPr>
        <p:spPr>
          <a:xfrm rot="342884">
            <a:off x="2966078" y="1713724"/>
            <a:ext cx="979013" cy="91935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B86EC432-5011-45D6-91A8-42D269E2E1BF}"/>
              </a:ext>
            </a:extLst>
          </p:cNvPr>
          <p:cNvGrpSpPr/>
          <p:nvPr/>
        </p:nvGrpSpPr>
        <p:grpSpPr>
          <a:xfrm rot="10898201">
            <a:off x="3293909" y="1474251"/>
            <a:ext cx="845755" cy="1398299"/>
            <a:chOff x="3733800" y="1928555"/>
            <a:chExt cx="845755" cy="1398299"/>
          </a:xfrm>
        </p:grpSpPr>
        <p:sp>
          <p:nvSpPr>
            <p:cNvPr id="59" name="chair3">
              <a:extLst>
                <a:ext uri="{FF2B5EF4-FFF2-40B4-BE49-F238E27FC236}">
                  <a16:creationId xmlns:a16="http://schemas.microsoft.com/office/drawing/2014/main" id="{DB82FFFC-E6C0-44E2-8E0D-5E24651821BA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200000">
              <a:off x="4323637" y="1947959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0" name="chair3">
              <a:extLst>
                <a:ext uri="{FF2B5EF4-FFF2-40B4-BE49-F238E27FC236}">
                  <a16:creationId xmlns:a16="http://schemas.microsoft.com/office/drawing/2014/main" id="{24212DC8-5D46-4EB1-BB69-FA8BE5B74953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012985">
              <a:off x="3902229" y="2067650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1" name="chair3">
              <a:extLst>
                <a:ext uri="{FF2B5EF4-FFF2-40B4-BE49-F238E27FC236}">
                  <a16:creationId xmlns:a16="http://schemas.microsoft.com/office/drawing/2014/main" id="{8157668B-044E-436F-B22F-669824B8260F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5912233">
              <a:off x="4381397" y="3128697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2" name="chair3">
              <a:extLst>
                <a:ext uri="{FF2B5EF4-FFF2-40B4-BE49-F238E27FC236}">
                  <a16:creationId xmlns:a16="http://schemas.microsoft.com/office/drawing/2014/main" id="{A89D5D4C-214F-44C2-AA94-EDC1A1A215DC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200000">
              <a:off x="3722767" y="2542691"/>
              <a:ext cx="208547" cy="186481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3" name="chair3">
              <a:extLst>
                <a:ext uri="{FF2B5EF4-FFF2-40B4-BE49-F238E27FC236}">
                  <a16:creationId xmlns:a16="http://schemas.microsoft.com/office/drawing/2014/main" id="{17526E61-2E2F-47EF-A2D9-C84BA363BD63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200000">
              <a:off x="3965259" y="3072628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64" name="Oval 63">
            <a:extLst>
              <a:ext uri="{FF2B5EF4-FFF2-40B4-BE49-F238E27FC236}">
                <a16:creationId xmlns:a16="http://schemas.microsoft.com/office/drawing/2014/main" id="{84531671-0A96-4D91-B26E-B6F7795A3F4B}"/>
              </a:ext>
            </a:extLst>
          </p:cNvPr>
          <p:cNvSpPr/>
          <p:nvPr/>
        </p:nvSpPr>
        <p:spPr>
          <a:xfrm rot="342884">
            <a:off x="3003016" y="3709656"/>
            <a:ext cx="979013" cy="91935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C2F406DF-916C-4356-9C9D-DCB85B668518}"/>
              </a:ext>
            </a:extLst>
          </p:cNvPr>
          <p:cNvGrpSpPr/>
          <p:nvPr/>
        </p:nvGrpSpPr>
        <p:grpSpPr>
          <a:xfrm rot="10898201">
            <a:off x="3330847" y="3470183"/>
            <a:ext cx="845755" cy="1398299"/>
            <a:chOff x="3733800" y="1928555"/>
            <a:chExt cx="845755" cy="1398299"/>
          </a:xfrm>
        </p:grpSpPr>
        <p:sp>
          <p:nvSpPr>
            <p:cNvPr id="66" name="chair3">
              <a:extLst>
                <a:ext uri="{FF2B5EF4-FFF2-40B4-BE49-F238E27FC236}">
                  <a16:creationId xmlns:a16="http://schemas.microsoft.com/office/drawing/2014/main" id="{CEBC355E-BDC5-4C95-9E2C-3F9D711009E2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200000">
              <a:off x="4323637" y="1947959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7" name="chair3">
              <a:extLst>
                <a:ext uri="{FF2B5EF4-FFF2-40B4-BE49-F238E27FC236}">
                  <a16:creationId xmlns:a16="http://schemas.microsoft.com/office/drawing/2014/main" id="{E28741AF-8DF0-4CE3-98A3-3DDEBE8C8924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012985">
              <a:off x="3902229" y="2067650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8" name="chair3">
              <a:extLst>
                <a:ext uri="{FF2B5EF4-FFF2-40B4-BE49-F238E27FC236}">
                  <a16:creationId xmlns:a16="http://schemas.microsoft.com/office/drawing/2014/main" id="{203A6D70-EEC6-49F7-9DF4-2A61B772E33F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5912233">
              <a:off x="4381397" y="3128697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9" name="chair3">
              <a:extLst>
                <a:ext uri="{FF2B5EF4-FFF2-40B4-BE49-F238E27FC236}">
                  <a16:creationId xmlns:a16="http://schemas.microsoft.com/office/drawing/2014/main" id="{BFD7F7D7-ABD2-4A37-87D9-1C88994799B8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200000">
              <a:off x="3722767" y="2542691"/>
              <a:ext cx="208547" cy="186481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70" name="chair3">
              <a:extLst>
                <a:ext uri="{FF2B5EF4-FFF2-40B4-BE49-F238E27FC236}">
                  <a16:creationId xmlns:a16="http://schemas.microsoft.com/office/drawing/2014/main" id="{F08D2FA9-DCBF-4FC8-A6D1-6AB953C126F2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16200000">
              <a:off x="3965259" y="3072628"/>
              <a:ext cx="217561" cy="178754"/>
            </a:xfrm>
            <a:custGeom>
              <a:avLst/>
              <a:gdLst>
                <a:gd name="T0" fmla="*/ 10800 w 21600"/>
                <a:gd name="T1" fmla="*/ 0 h 21600"/>
                <a:gd name="T2" fmla="*/ 20275 w 21600"/>
                <a:gd name="T3" fmla="*/ 10800 h 21600"/>
                <a:gd name="T4" fmla="*/ 10800 w 21600"/>
                <a:gd name="T5" fmla="*/ 21600 h 21600"/>
                <a:gd name="T6" fmla="*/ 1303 w 21600"/>
                <a:gd name="T7" fmla="*/ 10800 h 21600"/>
                <a:gd name="T8" fmla="*/ 4828 w 21600"/>
                <a:gd name="T9" fmla="*/ 6639 h 21600"/>
                <a:gd name="T10" fmla="*/ 16846 w 21600"/>
                <a:gd name="T11" fmla="*/ 1964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innerShdw blurRad="114300">
                <a:schemeClr val="bg1"/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F3343767-D269-4D0E-AC70-648ECCBCB7F9}"/>
              </a:ext>
            </a:extLst>
          </p:cNvPr>
          <p:cNvSpPr/>
          <p:nvPr/>
        </p:nvSpPr>
        <p:spPr>
          <a:xfrm>
            <a:off x="972918" y="932511"/>
            <a:ext cx="415828" cy="10122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1" name="chair3">
            <a:extLst>
              <a:ext uri="{FF2B5EF4-FFF2-40B4-BE49-F238E27FC236}">
                <a16:creationId xmlns:a16="http://schemas.microsoft.com/office/drawing/2014/main" id="{E713D1A0-4666-4930-A9E1-F3A94279C390}"/>
              </a:ext>
            </a:extLst>
          </p:cNvPr>
          <p:cNvSpPr>
            <a:spLocks noEditPoints="1" noChangeArrowheads="1"/>
          </p:cNvSpPr>
          <p:nvPr/>
        </p:nvSpPr>
        <p:spPr bwMode="auto">
          <a:xfrm rot="16036072">
            <a:off x="774969" y="1494635"/>
            <a:ext cx="217561" cy="178754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72" name="chair3">
            <a:extLst>
              <a:ext uri="{FF2B5EF4-FFF2-40B4-BE49-F238E27FC236}">
                <a16:creationId xmlns:a16="http://schemas.microsoft.com/office/drawing/2014/main" id="{B8056ECF-500A-4EF5-80E1-82BC4B747080}"/>
              </a:ext>
            </a:extLst>
          </p:cNvPr>
          <p:cNvSpPr>
            <a:spLocks noEditPoints="1" noChangeArrowheads="1"/>
          </p:cNvSpPr>
          <p:nvPr/>
        </p:nvSpPr>
        <p:spPr bwMode="auto">
          <a:xfrm rot="16036072">
            <a:off x="769676" y="1169306"/>
            <a:ext cx="217561" cy="178754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804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281186" y="838200"/>
            <a:ext cx="5551170" cy="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10515" y="838200"/>
            <a:ext cx="5715" cy="50292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4800" y="5901690"/>
            <a:ext cx="2133600" cy="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832356" y="838200"/>
            <a:ext cx="2778244" cy="6858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29" idx="2"/>
          </p:cNvCxnSpPr>
          <p:nvPr/>
        </p:nvCxnSpPr>
        <p:spPr>
          <a:xfrm flipV="1">
            <a:off x="3412254" y="5867400"/>
            <a:ext cx="2988546" cy="3429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396990" y="5181600"/>
            <a:ext cx="3810" cy="72009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396990" y="5181600"/>
            <a:ext cx="2213610" cy="6858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8610600" y="1524000"/>
            <a:ext cx="0" cy="43434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door"/>
          <p:cNvSpPr>
            <a:spLocks noEditPoints="1" noChangeArrowheads="1"/>
          </p:cNvSpPr>
          <p:nvPr/>
        </p:nvSpPr>
        <p:spPr bwMode="auto">
          <a:xfrm flipH="1">
            <a:off x="2438399" y="5410200"/>
            <a:ext cx="483117" cy="457200"/>
          </a:xfrm>
          <a:custGeom>
            <a:avLst/>
            <a:gdLst>
              <a:gd name="T0" fmla="*/ 21600 w 21600"/>
              <a:gd name="T1" fmla="*/ 21600 h 21600"/>
              <a:gd name="T2" fmla="*/ 6007 w 21600"/>
              <a:gd name="T3" fmla="*/ 127 h 21600"/>
              <a:gd name="T4" fmla="*/ 0 w 21600"/>
              <a:gd name="T5" fmla="*/ 21600 h 21600"/>
              <a:gd name="T6" fmla="*/ 2668 w 21600"/>
              <a:gd name="T7" fmla="*/ 11181 h 21600"/>
              <a:gd name="T8" fmla="*/ 13404 w 21600"/>
              <a:gd name="T9" fmla="*/ 2013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21600" y="21600"/>
                </a:moveTo>
                <a:lnTo>
                  <a:pt x="6007" y="127"/>
                </a:lnTo>
                <a:lnTo>
                  <a:pt x="4665" y="2541"/>
                </a:lnTo>
                <a:lnTo>
                  <a:pt x="3579" y="5209"/>
                </a:lnTo>
                <a:lnTo>
                  <a:pt x="2492" y="8259"/>
                </a:lnTo>
                <a:lnTo>
                  <a:pt x="1598" y="11308"/>
                </a:lnTo>
                <a:lnTo>
                  <a:pt x="959" y="14739"/>
                </a:lnTo>
                <a:lnTo>
                  <a:pt x="383" y="18169"/>
                </a:lnTo>
                <a:lnTo>
                  <a:pt x="0" y="21600"/>
                </a:lnTo>
              </a:path>
            </a:pathLst>
          </a:cu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door"/>
          <p:cNvSpPr>
            <a:spLocks noEditPoints="1" noChangeArrowheads="1"/>
          </p:cNvSpPr>
          <p:nvPr/>
        </p:nvSpPr>
        <p:spPr bwMode="auto">
          <a:xfrm flipH="1">
            <a:off x="2921517" y="5450791"/>
            <a:ext cx="490737" cy="450899"/>
          </a:xfrm>
          <a:custGeom>
            <a:avLst/>
            <a:gdLst>
              <a:gd name="T0" fmla="*/ 21600 w 21600"/>
              <a:gd name="T1" fmla="*/ 21600 h 21600"/>
              <a:gd name="T2" fmla="*/ 6007 w 21600"/>
              <a:gd name="T3" fmla="*/ 127 h 21600"/>
              <a:gd name="T4" fmla="*/ 0 w 21600"/>
              <a:gd name="T5" fmla="*/ 21600 h 21600"/>
              <a:gd name="T6" fmla="*/ 2668 w 21600"/>
              <a:gd name="T7" fmla="*/ 11181 h 21600"/>
              <a:gd name="T8" fmla="*/ 13404 w 21600"/>
              <a:gd name="T9" fmla="*/ 2013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21600" y="21600"/>
                </a:moveTo>
                <a:lnTo>
                  <a:pt x="6007" y="127"/>
                </a:lnTo>
                <a:lnTo>
                  <a:pt x="4665" y="2541"/>
                </a:lnTo>
                <a:lnTo>
                  <a:pt x="3579" y="5209"/>
                </a:lnTo>
                <a:lnTo>
                  <a:pt x="2492" y="8259"/>
                </a:lnTo>
                <a:lnTo>
                  <a:pt x="1598" y="11308"/>
                </a:lnTo>
                <a:lnTo>
                  <a:pt x="959" y="14739"/>
                </a:lnTo>
                <a:lnTo>
                  <a:pt x="383" y="18169"/>
                </a:lnTo>
                <a:lnTo>
                  <a:pt x="0" y="21600"/>
                </a:lnTo>
              </a:path>
            </a:pathLst>
          </a:cu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16230" y="1676400"/>
            <a:ext cx="152400" cy="25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49690" y="6038313"/>
            <a:ext cx="4351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Footlight MT Light" panose="0204060206030A020304" pitchFamily="18" charset="0"/>
              </a:rPr>
              <a:t>Set up-Classroom     Size-80 sq. mt</a:t>
            </a:r>
          </a:p>
          <a:p>
            <a:r>
              <a:rPr lang="en-US" b="1" dirty="0">
                <a:latin typeface="Footlight MT Light" panose="0204060206030A020304" pitchFamily="18" charset="0"/>
              </a:rPr>
              <a:t>30 guests – No coffee break</a:t>
            </a:r>
          </a:p>
        </p:txBody>
      </p:sp>
      <p:sp>
        <p:nvSpPr>
          <p:cNvPr id="39" name="chair3"/>
          <p:cNvSpPr>
            <a:spLocks noEditPoints="1" noChangeArrowheads="1"/>
          </p:cNvSpPr>
          <p:nvPr/>
        </p:nvSpPr>
        <p:spPr bwMode="auto">
          <a:xfrm rot="16200000" flipH="1" flipV="1">
            <a:off x="3556552" y="4497091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0" name="chair3"/>
          <p:cNvSpPr>
            <a:spLocks noEditPoints="1" noChangeArrowheads="1"/>
          </p:cNvSpPr>
          <p:nvPr/>
        </p:nvSpPr>
        <p:spPr bwMode="auto">
          <a:xfrm rot="16200000" flipH="1" flipV="1">
            <a:off x="3534220" y="375033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1" name="chair3"/>
          <p:cNvSpPr>
            <a:spLocks noEditPoints="1" noChangeArrowheads="1"/>
          </p:cNvSpPr>
          <p:nvPr/>
        </p:nvSpPr>
        <p:spPr bwMode="auto">
          <a:xfrm rot="16200000" flipH="1" flipV="1">
            <a:off x="3556552" y="413133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7" name="Rectangle 96"/>
          <p:cNvSpPr/>
          <p:nvPr/>
        </p:nvSpPr>
        <p:spPr bwMode="auto">
          <a:xfrm rot="16200000">
            <a:off x="2938139" y="4166792"/>
            <a:ext cx="1005097" cy="219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99" name="chair3"/>
          <p:cNvSpPr>
            <a:spLocks noEditPoints="1" noChangeArrowheads="1"/>
          </p:cNvSpPr>
          <p:nvPr/>
        </p:nvSpPr>
        <p:spPr bwMode="auto">
          <a:xfrm rot="16200000" flipH="1" flipV="1">
            <a:off x="3528119" y="2414656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0" name="chair3"/>
          <p:cNvSpPr>
            <a:spLocks noEditPoints="1" noChangeArrowheads="1"/>
          </p:cNvSpPr>
          <p:nvPr/>
        </p:nvSpPr>
        <p:spPr bwMode="auto">
          <a:xfrm rot="16200000" flipH="1" flipV="1">
            <a:off x="3505787" y="166789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1" name="chair3"/>
          <p:cNvSpPr>
            <a:spLocks noEditPoints="1" noChangeArrowheads="1"/>
          </p:cNvSpPr>
          <p:nvPr/>
        </p:nvSpPr>
        <p:spPr bwMode="auto">
          <a:xfrm rot="16200000" flipH="1" flipV="1">
            <a:off x="3528119" y="204889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2" name="Rectangle 101"/>
          <p:cNvSpPr/>
          <p:nvPr/>
        </p:nvSpPr>
        <p:spPr bwMode="auto">
          <a:xfrm rot="16200000">
            <a:off x="2909706" y="2084357"/>
            <a:ext cx="1005097" cy="219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03" name="chair3"/>
          <p:cNvSpPr>
            <a:spLocks noEditPoints="1" noChangeArrowheads="1"/>
          </p:cNvSpPr>
          <p:nvPr/>
        </p:nvSpPr>
        <p:spPr bwMode="auto">
          <a:xfrm rot="16200000" flipH="1" flipV="1">
            <a:off x="4650860" y="241418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4" name="chair3"/>
          <p:cNvSpPr>
            <a:spLocks noEditPoints="1" noChangeArrowheads="1"/>
          </p:cNvSpPr>
          <p:nvPr/>
        </p:nvSpPr>
        <p:spPr bwMode="auto">
          <a:xfrm rot="16200000" flipH="1" flipV="1">
            <a:off x="4628528" y="1667425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5" name="chair3"/>
          <p:cNvSpPr>
            <a:spLocks noEditPoints="1" noChangeArrowheads="1"/>
          </p:cNvSpPr>
          <p:nvPr/>
        </p:nvSpPr>
        <p:spPr bwMode="auto">
          <a:xfrm rot="16200000" flipH="1" flipV="1">
            <a:off x="4650860" y="2048425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6" name="Rectangle 105"/>
          <p:cNvSpPr/>
          <p:nvPr/>
        </p:nvSpPr>
        <p:spPr bwMode="auto">
          <a:xfrm rot="16200000">
            <a:off x="4032447" y="2083884"/>
            <a:ext cx="1005097" cy="219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07" name="chair3"/>
          <p:cNvSpPr>
            <a:spLocks noEditPoints="1" noChangeArrowheads="1"/>
          </p:cNvSpPr>
          <p:nvPr/>
        </p:nvSpPr>
        <p:spPr bwMode="auto">
          <a:xfrm rot="16200000" flipH="1" flipV="1">
            <a:off x="4498163" y="4511590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8" name="chair3"/>
          <p:cNvSpPr>
            <a:spLocks noEditPoints="1" noChangeArrowheads="1"/>
          </p:cNvSpPr>
          <p:nvPr/>
        </p:nvSpPr>
        <p:spPr bwMode="auto">
          <a:xfrm rot="16200000" flipH="1" flipV="1">
            <a:off x="4475831" y="3764832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9" name="chair3"/>
          <p:cNvSpPr>
            <a:spLocks noEditPoints="1" noChangeArrowheads="1"/>
          </p:cNvSpPr>
          <p:nvPr/>
        </p:nvSpPr>
        <p:spPr bwMode="auto">
          <a:xfrm rot="16200000" flipH="1" flipV="1">
            <a:off x="4498163" y="4145832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0" name="Rectangle 109"/>
          <p:cNvSpPr/>
          <p:nvPr/>
        </p:nvSpPr>
        <p:spPr bwMode="auto">
          <a:xfrm rot="16200000">
            <a:off x="3879750" y="4181291"/>
            <a:ext cx="1005097" cy="219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11" name="chair3"/>
          <p:cNvSpPr>
            <a:spLocks noEditPoints="1" noChangeArrowheads="1"/>
          </p:cNvSpPr>
          <p:nvPr/>
        </p:nvSpPr>
        <p:spPr bwMode="auto">
          <a:xfrm rot="16200000" flipH="1" flipV="1">
            <a:off x="5416505" y="4539199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2" name="chair3"/>
          <p:cNvSpPr>
            <a:spLocks noEditPoints="1" noChangeArrowheads="1"/>
          </p:cNvSpPr>
          <p:nvPr/>
        </p:nvSpPr>
        <p:spPr bwMode="auto">
          <a:xfrm rot="16200000" flipH="1" flipV="1">
            <a:off x="5394173" y="3792441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3" name="chair3"/>
          <p:cNvSpPr>
            <a:spLocks noEditPoints="1" noChangeArrowheads="1"/>
          </p:cNvSpPr>
          <p:nvPr/>
        </p:nvSpPr>
        <p:spPr bwMode="auto">
          <a:xfrm rot="16200000" flipH="1" flipV="1">
            <a:off x="5416505" y="4173441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4" name="Rectangle 113"/>
          <p:cNvSpPr/>
          <p:nvPr/>
        </p:nvSpPr>
        <p:spPr bwMode="auto">
          <a:xfrm rot="16200000">
            <a:off x="4798092" y="4208900"/>
            <a:ext cx="1005097" cy="219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15" name="chair3"/>
          <p:cNvSpPr>
            <a:spLocks noEditPoints="1" noChangeArrowheads="1"/>
          </p:cNvSpPr>
          <p:nvPr/>
        </p:nvSpPr>
        <p:spPr bwMode="auto">
          <a:xfrm rot="16200000" flipH="1" flipV="1">
            <a:off x="5459597" y="238862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6" name="chair3"/>
          <p:cNvSpPr>
            <a:spLocks noEditPoints="1" noChangeArrowheads="1"/>
          </p:cNvSpPr>
          <p:nvPr/>
        </p:nvSpPr>
        <p:spPr bwMode="auto">
          <a:xfrm rot="16200000" flipH="1" flipV="1">
            <a:off x="5437265" y="1641870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7" name="chair3"/>
          <p:cNvSpPr>
            <a:spLocks noEditPoints="1" noChangeArrowheads="1"/>
          </p:cNvSpPr>
          <p:nvPr/>
        </p:nvSpPr>
        <p:spPr bwMode="auto">
          <a:xfrm rot="16200000" flipH="1" flipV="1">
            <a:off x="5459597" y="2022870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8" name="Rectangle 117"/>
          <p:cNvSpPr/>
          <p:nvPr/>
        </p:nvSpPr>
        <p:spPr bwMode="auto">
          <a:xfrm rot="16200000">
            <a:off x="4841184" y="2058329"/>
            <a:ext cx="1005097" cy="219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19" name="chair3"/>
          <p:cNvSpPr>
            <a:spLocks noEditPoints="1" noChangeArrowheads="1"/>
          </p:cNvSpPr>
          <p:nvPr/>
        </p:nvSpPr>
        <p:spPr bwMode="auto">
          <a:xfrm rot="16200000" flipH="1" flipV="1">
            <a:off x="6286499" y="2407306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0" name="chair3"/>
          <p:cNvSpPr>
            <a:spLocks noEditPoints="1" noChangeArrowheads="1"/>
          </p:cNvSpPr>
          <p:nvPr/>
        </p:nvSpPr>
        <p:spPr bwMode="auto">
          <a:xfrm rot="16200000" flipH="1" flipV="1">
            <a:off x="6264167" y="166054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chair3"/>
          <p:cNvSpPr>
            <a:spLocks noEditPoints="1" noChangeArrowheads="1"/>
          </p:cNvSpPr>
          <p:nvPr/>
        </p:nvSpPr>
        <p:spPr bwMode="auto">
          <a:xfrm rot="16200000" flipH="1" flipV="1">
            <a:off x="6286499" y="204154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2" name="Rectangle 121"/>
          <p:cNvSpPr/>
          <p:nvPr/>
        </p:nvSpPr>
        <p:spPr bwMode="auto">
          <a:xfrm rot="16200000">
            <a:off x="5668086" y="2077007"/>
            <a:ext cx="1005097" cy="219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23" name="chair3"/>
          <p:cNvSpPr>
            <a:spLocks noEditPoints="1" noChangeArrowheads="1"/>
          </p:cNvSpPr>
          <p:nvPr/>
        </p:nvSpPr>
        <p:spPr bwMode="auto">
          <a:xfrm rot="16200000" flipH="1" flipV="1">
            <a:off x="6259746" y="4570177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4" name="chair3"/>
          <p:cNvSpPr>
            <a:spLocks noEditPoints="1" noChangeArrowheads="1"/>
          </p:cNvSpPr>
          <p:nvPr/>
        </p:nvSpPr>
        <p:spPr bwMode="auto">
          <a:xfrm rot="16200000" flipH="1" flipV="1">
            <a:off x="6237414" y="3823419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chair3"/>
          <p:cNvSpPr>
            <a:spLocks noEditPoints="1" noChangeArrowheads="1"/>
          </p:cNvSpPr>
          <p:nvPr/>
        </p:nvSpPr>
        <p:spPr bwMode="auto">
          <a:xfrm rot="16200000" flipH="1" flipV="1">
            <a:off x="6259746" y="4204419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6" name="Rectangle 125"/>
          <p:cNvSpPr/>
          <p:nvPr/>
        </p:nvSpPr>
        <p:spPr bwMode="auto">
          <a:xfrm rot="16200000">
            <a:off x="5641333" y="4239878"/>
            <a:ext cx="1005097" cy="219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46" name="chair3">
            <a:extLst>
              <a:ext uri="{FF2B5EF4-FFF2-40B4-BE49-F238E27FC236}">
                <a16:creationId xmlns:a16="http://schemas.microsoft.com/office/drawing/2014/main" id="{B24D71B9-DE7D-40BC-9C00-43CC99F22AE8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7097944" y="2440110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7" name="chair3">
            <a:extLst>
              <a:ext uri="{FF2B5EF4-FFF2-40B4-BE49-F238E27FC236}">
                <a16:creationId xmlns:a16="http://schemas.microsoft.com/office/drawing/2014/main" id="{F75B17CB-43FB-4496-9EAC-B790EE1ADC2B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7075612" y="1693352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8" name="chair3">
            <a:extLst>
              <a:ext uri="{FF2B5EF4-FFF2-40B4-BE49-F238E27FC236}">
                <a16:creationId xmlns:a16="http://schemas.microsoft.com/office/drawing/2014/main" id="{DD11884A-A18A-4AC6-9181-E4A77C25442C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7097944" y="2074352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625856A-1551-4488-896A-1691716E4A8C}"/>
              </a:ext>
            </a:extLst>
          </p:cNvPr>
          <p:cNvSpPr/>
          <p:nvPr/>
        </p:nvSpPr>
        <p:spPr bwMode="auto">
          <a:xfrm rot="16200000">
            <a:off x="6479531" y="2109811"/>
            <a:ext cx="1005097" cy="219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50" name="chair3">
            <a:extLst>
              <a:ext uri="{FF2B5EF4-FFF2-40B4-BE49-F238E27FC236}">
                <a16:creationId xmlns:a16="http://schemas.microsoft.com/office/drawing/2014/main" id="{999F4482-BE13-48D7-B394-30AF01AEF542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7218460" y="457398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1" name="chair3">
            <a:extLst>
              <a:ext uri="{FF2B5EF4-FFF2-40B4-BE49-F238E27FC236}">
                <a16:creationId xmlns:a16="http://schemas.microsoft.com/office/drawing/2014/main" id="{C3856504-06ED-4542-A401-35FA7D8A93A7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7196128" y="3827230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2" name="chair3">
            <a:extLst>
              <a:ext uri="{FF2B5EF4-FFF2-40B4-BE49-F238E27FC236}">
                <a16:creationId xmlns:a16="http://schemas.microsoft.com/office/drawing/2014/main" id="{362AB9A3-3A33-459E-8DBA-1B8DCE08850B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7218460" y="4208230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63B727D-C303-47D0-8962-F7BEDD964B47}"/>
              </a:ext>
            </a:extLst>
          </p:cNvPr>
          <p:cNvSpPr/>
          <p:nvPr/>
        </p:nvSpPr>
        <p:spPr bwMode="auto">
          <a:xfrm rot="16200000">
            <a:off x="6600047" y="4243689"/>
            <a:ext cx="1005097" cy="219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5E0B3C1-8D06-4493-8590-F2A05F9F0E2E}"/>
              </a:ext>
            </a:extLst>
          </p:cNvPr>
          <p:cNvSpPr/>
          <p:nvPr/>
        </p:nvSpPr>
        <p:spPr>
          <a:xfrm>
            <a:off x="1160775" y="923524"/>
            <a:ext cx="309696" cy="9548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5" name="chair3">
            <a:extLst>
              <a:ext uri="{FF2B5EF4-FFF2-40B4-BE49-F238E27FC236}">
                <a16:creationId xmlns:a16="http://schemas.microsoft.com/office/drawing/2014/main" id="{6DAAB861-C8A3-4DA6-8BA5-BA15D60F5A52}"/>
              </a:ext>
            </a:extLst>
          </p:cNvPr>
          <p:cNvSpPr>
            <a:spLocks noEditPoints="1" noChangeArrowheads="1"/>
          </p:cNvSpPr>
          <p:nvPr/>
        </p:nvSpPr>
        <p:spPr bwMode="auto">
          <a:xfrm rot="5400000" flipH="1" flipV="1">
            <a:off x="885188" y="142015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6" name="chair3">
            <a:extLst>
              <a:ext uri="{FF2B5EF4-FFF2-40B4-BE49-F238E27FC236}">
                <a16:creationId xmlns:a16="http://schemas.microsoft.com/office/drawing/2014/main" id="{1770238C-64AC-4DFC-B697-D995A85F224C}"/>
              </a:ext>
            </a:extLst>
          </p:cNvPr>
          <p:cNvSpPr>
            <a:spLocks noEditPoints="1" noChangeArrowheads="1"/>
          </p:cNvSpPr>
          <p:nvPr/>
        </p:nvSpPr>
        <p:spPr bwMode="auto">
          <a:xfrm rot="5400000" flipH="1" flipV="1">
            <a:off x="871580" y="1054934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416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281186" y="838200"/>
            <a:ext cx="5551170" cy="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10515" y="838200"/>
            <a:ext cx="5715" cy="50292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4800" y="5901690"/>
            <a:ext cx="2133600" cy="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832356" y="838200"/>
            <a:ext cx="2778244" cy="6858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29" idx="2"/>
          </p:cNvCxnSpPr>
          <p:nvPr/>
        </p:nvCxnSpPr>
        <p:spPr>
          <a:xfrm flipV="1">
            <a:off x="3412254" y="5867400"/>
            <a:ext cx="2988546" cy="3429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396990" y="5181600"/>
            <a:ext cx="3810" cy="72009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396990" y="5181600"/>
            <a:ext cx="2213610" cy="6858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8610600" y="1524000"/>
            <a:ext cx="0" cy="43434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door"/>
          <p:cNvSpPr>
            <a:spLocks noEditPoints="1" noChangeArrowheads="1"/>
          </p:cNvSpPr>
          <p:nvPr/>
        </p:nvSpPr>
        <p:spPr bwMode="auto">
          <a:xfrm flipH="1">
            <a:off x="2438399" y="5410200"/>
            <a:ext cx="483117" cy="457200"/>
          </a:xfrm>
          <a:custGeom>
            <a:avLst/>
            <a:gdLst>
              <a:gd name="T0" fmla="*/ 21600 w 21600"/>
              <a:gd name="T1" fmla="*/ 21600 h 21600"/>
              <a:gd name="T2" fmla="*/ 6007 w 21600"/>
              <a:gd name="T3" fmla="*/ 127 h 21600"/>
              <a:gd name="T4" fmla="*/ 0 w 21600"/>
              <a:gd name="T5" fmla="*/ 21600 h 21600"/>
              <a:gd name="T6" fmla="*/ 2668 w 21600"/>
              <a:gd name="T7" fmla="*/ 11181 h 21600"/>
              <a:gd name="T8" fmla="*/ 13404 w 21600"/>
              <a:gd name="T9" fmla="*/ 2013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21600" y="21600"/>
                </a:moveTo>
                <a:lnTo>
                  <a:pt x="6007" y="127"/>
                </a:lnTo>
                <a:lnTo>
                  <a:pt x="4665" y="2541"/>
                </a:lnTo>
                <a:lnTo>
                  <a:pt x="3579" y="5209"/>
                </a:lnTo>
                <a:lnTo>
                  <a:pt x="2492" y="8259"/>
                </a:lnTo>
                <a:lnTo>
                  <a:pt x="1598" y="11308"/>
                </a:lnTo>
                <a:lnTo>
                  <a:pt x="959" y="14739"/>
                </a:lnTo>
                <a:lnTo>
                  <a:pt x="383" y="18169"/>
                </a:lnTo>
                <a:lnTo>
                  <a:pt x="0" y="21600"/>
                </a:lnTo>
              </a:path>
            </a:pathLst>
          </a:cu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door"/>
          <p:cNvSpPr>
            <a:spLocks noEditPoints="1" noChangeArrowheads="1"/>
          </p:cNvSpPr>
          <p:nvPr/>
        </p:nvSpPr>
        <p:spPr bwMode="auto">
          <a:xfrm flipH="1">
            <a:off x="2921517" y="5450791"/>
            <a:ext cx="490737" cy="450899"/>
          </a:xfrm>
          <a:custGeom>
            <a:avLst/>
            <a:gdLst>
              <a:gd name="T0" fmla="*/ 21600 w 21600"/>
              <a:gd name="T1" fmla="*/ 21600 h 21600"/>
              <a:gd name="T2" fmla="*/ 6007 w 21600"/>
              <a:gd name="T3" fmla="*/ 127 h 21600"/>
              <a:gd name="T4" fmla="*/ 0 w 21600"/>
              <a:gd name="T5" fmla="*/ 21600 h 21600"/>
              <a:gd name="T6" fmla="*/ 2668 w 21600"/>
              <a:gd name="T7" fmla="*/ 11181 h 21600"/>
              <a:gd name="T8" fmla="*/ 13404 w 21600"/>
              <a:gd name="T9" fmla="*/ 2013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21600" y="21600"/>
                </a:moveTo>
                <a:lnTo>
                  <a:pt x="6007" y="127"/>
                </a:lnTo>
                <a:lnTo>
                  <a:pt x="4665" y="2541"/>
                </a:lnTo>
                <a:lnTo>
                  <a:pt x="3579" y="5209"/>
                </a:lnTo>
                <a:lnTo>
                  <a:pt x="2492" y="8259"/>
                </a:lnTo>
                <a:lnTo>
                  <a:pt x="1598" y="11308"/>
                </a:lnTo>
                <a:lnTo>
                  <a:pt x="959" y="14739"/>
                </a:lnTo>
                <a:lnTo>
                  <a:pt x="383" y="18169"/>
                </a:lnTo>
                <a:lnTo>
                  <a:pt x="0" y="21600"/>
                </a:lnTo>
              </a:path>
            </a:pathLst>
          </a:cu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16230" y="1676400"/>
            <a:ext cx="152400" cy="25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49690" y="6038313"/>
            <a:ext cx="4351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Footlight MT Light" panose="0204060206030A020304" pitchFamily="18" charset="0"/>
              </a:rPr>
              <a:t>Set up - </a:t>
            </a:r>
            <a:r>
              <a:rPr lang="en-US" b="1" dirty="0" err="1">
                <a:latin typeface="Footlight MT Light" panose="0204060206030A020304" pitchFamily="18" charset="0"/>
              </a:rPr>
              <a:t>Ushape</a:t>
            </a:r>
            <a:r>
              <a:rPr lang="en-US" b="1" dirty="0">
                <a:latin typeface="Footlight MT Light" panose="0204060206030A020304" pitchFamily="18" charset="0"/>
              </a:rPr>
              <a:t>    Size-80 sq. mt</a:t>
            </a:r>
          </a:p>
          <a:p>
            <a:r>
              <a:rPr lang="en-US" b="1" dirty="0">
                <a:latin typeface="Footlight MT Light" panose="0204060206030A020304" pitchFamily="18" charset="0"/>
              </a:rPr>
              <a:t>27 guests – No coffee break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5E0B3C1-8D06-4493-8590-F2A05F9F0E2E}"/>
              </a:ext>
            </a:extLst>
          </p:cNvPr>
          <p:cNvSpPr/>
          <p:nvPr/>
        </p:nvSpPr>
        <p:spPr>
          <a:xfrm>
            <a:off x="1160775" y="923524"/>
            <a:ext cx="309696" cy="9548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5" name="chair3">
            <a:extLst>
              <a:ext uri="{FF2B5EF4-FFF2-40B4-BE49-F238E27FC236}">
                <a16:creationId xmlns:a16="http://schemas.microsoft.com/office/drawing/2014/main" id="{6DAAB861-C8A3-4DA6-8BA5-BA15D60F5A52}"/>
              </a:ext>
            </a:extLst>
          </p:cNvPr>
          <p:cNvSpPr>
            <a:spLocks noEditPoints="1" noChangeArrowheads="1"/>
          </p:cNvSpPr>
          <p:nvPr/>
        </p:nvSpPr>
        <p:spPr bwMode="auto">
          <a:xfrm rot="5400000" flipH="1" flipV="1">
            <a:off x="885188" y="142015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6" name="chair3">
            <a:extLst>
              <a:ext uri="{FF2B5EF4-FFF2-40B4-BE49-F238E27FC236}">
                <a16:creationId xmlns:a16="http://schemas.microsoft.com/office/drawing/2014/main" id="{1770238C-64AC-4DFC-B697-D995A85F224C}"/>
              </a:ext>
            </a:extLst>
          </p:cNvPr>
          <p:cNvSpPr>
            <a:spLocks noEditPoints="1" noChangeArrowheads="1"/>
          </p:cNvSpPr>
          <p:nvPr/>
        </p:nvSpPr>
        <p:spPr bwMode="auto">
          <a:xfrm rot="5400000" flipH="1" flipV="1">
            <a:off x="871580" y="1054934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1CF8F5CF-10A8-4030-9A30-169760C78850}"/>
              </a:ext>
            </a:extLst>
          </p:cNvPr>
          <p:cNvSpPr/>
          <p:nvPr/>
        </p:nvSpPr>
        <p:spPr bwMode="auto">
          <a:xfrm rot="10800000">
            <a:off x="5238177" y="3549422"/>
            <a:ext cx="1008763" cy="219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74" name="chair3">
            <a:extLst>
              <a:ext uri="{FF2B5EF4-FFF2-40B4-BE49-F238E27FC236}">
                <a16:creationId xmlns:a16="http://schemas.microsoft.com/office/drawing/2014/main" id="{C6F0638E-62B2-481B-9EDC-9E7A52462B54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3318847" y="3773749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5" name="chair3">
            <a:extLst>
              <a:ext uri="{FF2B5EF4-FFF2-40B4-BE49-F238E27FC236}">
                <a16:creationId xmlns:a16="http://schemas.microsoft.com/office/drawing/2014/main" id="{DF0DCAE8-1E1F-4B71-BB1E-5E75CB580BEE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3652452" y="3760092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6" name="chair3">
            <a:extLst>
              <a:ext uri="{FF2B5EF4-FFF2-40B4-BE49-F238E27FC236}">
                <a16:creationId xmlns:a16="http://schemas.microsoft.com/office/drawing/2014/main" id="{3308DC0D-A2A2-412C-8208-14E247CC0299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3973059" y="3775454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7" name="chair3">
            <a:extLst>
              <a:ext uri="{FF2B5EF4-FFF2-40B4-BE49-F238E27FC236}">
                <a16:creationId xmlns:a16="http://schemas.microsoft.com/office/drawing/2014/main" id="{9E32B07C-6196-481B-B1AA-249CBAD8CB0E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4351138" y="3768542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8" name="chair3">
            <a:extLst>
              <a:ext uri="{FF2B5EF4-FFF2-40B4-BE49-F238E27FC236}">
                <a16:creationId xmlns:a16="http://schemas.microsoft.com/office/drawing/2014/main" id="{A6A9040C-8163-406B-8916-22F920452CB3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4673187" y="3773749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9" name="chair3">
            <a:extLst>
              <a:ext uri="{FF2B5EF4-FFF2-40B4-BE49-F238E27FC236}">
                <a16:creationId xmlns:a16="http://schemas.microsoft.com/office/drawing/2014/main" id="{6516B697-3135-48E3-9E9C-2FD27971FE2F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4974393" y="3775454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0" name="chair3">
            <a:extLst>
              <a:ext uri="{FF2B5EF4-FFF2-40B4-BE49-F238E27FC236}">
                <a16:creationId xmlns:a16="http://schemas.microsoft.com/office/drawing/2014/main" id="{BE1F02BA-7DA7-479F-BA97-9348342037F6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5363578" y="3775454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1" name="chair3">
            <a:extLst>
              <a:ext uri="{FF2B5EF4-FFF2-40B4-BE49-F238E27FC236}">
                <a16:creationId xmlns:a16="http://schemas.microsoft.com/office/drawing/2014/main" id="{7697753A-0759-412F-B4E8-7ED19F4A9811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5675493" y="3775454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2" name="chair3">
            <a:extLst>
              <a:ext uri="{FF2B5EF4-FFF2-40B4-BE49-F238E27FC236}">
                <a16:creationId xmlns:a16="http://schemas.microsoft.com/office/drawing/2014/main" id="{3F5133D8-FF0B-4B92-8342-F6D683EC4612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5988249" y="3775454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3" name="chair3">
            <a:extLst>
              <a:ext uri="{FF2B5EF4-FFF2-40B4-BE49-F238E27FC236}">
                <a16:creationId xmlns:a16="http://schemas.microsoft.com/office/drawing/2014/main" id="{2661610A-7978-428F-BB95-A1E1E354512E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6348655" y="3773749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4" name="chair3">
            <a:extLst>
              <a:ext uri="{FF2B5EF4-FFF2-40B4-BE49-F238E27FC236}">
                <a16:creationId xmlns:a16="http://schemas.microsoft.com/office/drawing/2014/main" id="{FDE203D1-77DC-48D5-B66A-CC5D9B864F3F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6646200" y="3773749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5" name="chair3">
            <a:extLst>
              <a:ext uri="{FF2B5EF4-FFF2-40B4-BE49-F238E27FC236}">
                <a16:creationId xmlns:a16="http://schemas.microsoft.com/office/drawing/2014/main" id="{1C4389B2-50A2-4559-BB7E-42A6AFCC844D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6972824" y="3760092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6" name="chair3">
            <a:extLst>
              <a:ext uri="{FF2B5EF4-FFF2-40B4-BE49-F238E27FC236}">
                <a16:creationId xmlns:a16="http://schemas.microsoft.com/office/drawing/2014/main" id="{3F516C70-600B-4B4F-8F4C-8D921E888354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7541968" y="278388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7" name="chair3">
            <a:extLst>
              <a:ext uri="{FF2B5EF4-FFF2-40B4-BE49-F238E27FC236}">
                <a16:creationId xmlns:a16="http://schemas.microsoft.com/office/drawing/2014/main" id="{F7F197FA-9D24-414E-ACFB-812BDC6C03FD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7546654" y="3093622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8" name="chair3">
            <a:extLst>
              <a:ext uri="{FF2B5EF4-FFF2-40B4-BE49-F238E27FC236}">
                <a16:creationId xmlns:a16="http://schemas.microsoft.com/office/drawing/2014/main" id="{3F77C6D6-FC76-46CC-9740-636F2AEF314E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7544918" y="341111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339850BF-F7A5-422D-91E8-986DF0BEEA2E}"/>
              </a:ext>
            </a:extLst>
          </p:cNvPr>
          <p:cNvSpPr/>
          <p:nvPr/>
        </p:nvSpPr>
        <p:spPr bwMode="auto">
          <a:xfrm rot="10800000">
            <a:off x="6249104" y="3549422"/>
            <a:ext cx="1008763" cy="219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712C436B-AC2F-4052-904C-4E1E54111F48}"/>
              </a:ext>
            </a:extLst>
          </p:cNvPr>
          <p:cNvSpPr/>
          <p:nvPr/>
        </p:nvSpPr>
        <p:spPr bwMode="auto">
          <a:xfrm rot="10800000">
            <a:off x="4224999" y="3549422"/>
            <a:ext cx="1008763" cy="219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DF313006-269D-4038-B581-88B1F09FF0E7}"/>
              </a:ext>
            </a:extLst>
          </p:cNvPr>
          <p:cNvSpPr/>
          <p:nvPr/>
        </p:nvSpPr>
        <p:spPr bwMode="auto">
          <a:xfrm rot="10800000">
            <a:off x="3213760" y="3549422"/>
            <a:ext cx="1008763" cy="219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99EF03F3-9023-4782-8AF2-35DD9EEB545F}"/>
              </a:ext>
            </a:extLst>
          </p:cNvPr>
          <p:cNvSpPr/>
          <p:nvPr/>
        </p:nvSpPr>
        <p:spPr bwMode="auto">
          <a:xfrm rot="10800000">
            <a:off x="5229618" y="2764323"/>
            <a:ext cx="1008763" cy="219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A4FFDDFC-E4D2-414E-B9FE-8EF08B6E3445}"/>
              </a:ext>
            </a:extLst>
          </p:cNvPr>
          <p:cNvSpPr/>
          <p:nvPr/>
        </p:nvSpPr>
        <p:spPr bwMode="auto">
          <a:xfrm rot="10800000">
            <a:off x="6240545" y="2764323"/>
            <a:ext cx="1008763" cy="219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21E57009-96FE-40DC-92A6-3706C5B8FFCD}"/>
              </a:ext>
            </a:extLst>
          </p:cNvPr>
          <p:cNvSpPr/>
          <p:nvPr/>
        </p:nvSpPr>
        <p:spPr bwMode="auto">
          <a:xfrm rot="10800000">
            <a:off x="4216440" y="2764323"/>
            <a:ext cx="1008763" cy="219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F29C3F40-E2DE-484B-A231-A27E27D99070}"/>
              </a:ext>
            </a:extLst>
          </p:cNvPr>
          <p:cNvSpPr/>
          <p:nvPr/>
        </p:nvSpPr>
        <p:spPr bwMode="auto">
          <a:xfrm rot="10800000">
            <a:off x="3205201" y="2764323"/>
            <a:ext cx="1008763" cy="219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27" name="chair3">
            <a:extLst>
              <a:ext uri="{FF2B5EF4-FFF2-40B4-BE49-F238E27FC236}">
                <a16:creationId xmlns:a16="http://schemas.microsoft.com/office/drawing/2014/main" id="{47CD9CDF-AD00-42AA-88DE-CAC62837E58E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3311107" y="243067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8" name="chair3">
            <a:extLst>
              <a:ext uri="{FF2B5EF4-FFF2-40B4-BE49-F238E27FC236}">
                <a16:creationId xmlns:a16="http://schemas.microsoft.com/office/drawing/2014/main" id="{C5D6FB92-8FE7-4286-9E78-69EA131D8877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3641898" y="2425471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chair3">
            <a:extLst>
              <a:ext uri="{FF2B5EF4-FFF2-40B4-BE49-F238E27FC236}">
                <a16:creationId xmlns:a16="http://schemas.microsoft.com/office/drawing/2014/main" id="{90A7C4A2-62AF-4ED1-A771-2ABFA05A163B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3965319" y="243238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0" name="chair3">
            <a:extLst>
              <a:ext uri="{FF2B5EF4-FFF2-40B4-BE49-F238E27FC236}">
                <a16:creationId xmlns:a16="http://schemas.microsoft.com/office/drawing/2014/main" id="{9B7007BF-C712-4FB6-976D-D6268AF08E2D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4343398" y="2425471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chair3">
            <a:extLst>
              <a:ext uri="{FF2B5EF4-FFF2-40B4-BE49-F238E27FC236}">
                <a16:creationId xmlns:a16="http://schemas.microsoft.com/office/drawing/2014/main" id="{CF878B5A-0F67-4AB9-842F-C29BD1D6119A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4665447" y="243067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2" name="chair3">
            <a:extLst>
              <a:ext uri="{FF2B5EF4-FFF2-40B4-BE49-F238E27FC236}">
                <a16:creationId xmlns:a16="http://schemas.microsoft.com/office/drawing/2014/main" id="{66B28B99-EA2A-4FC3-9ACC-9416BE9413A5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4966653" y="243238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chair3">
            <a:extLst>
              <a:ext uri="{FF2B5EF4-FFF2-40B4-BE49-F238E27FC236}">
                <a16:creationId xmlns:a16="http://schemas.microsoft.com/office/drawing/2014/main" id="{45646FB9-FABC-4928-85B2-E386C63793F4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5355838" y="243238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4" name="chair3">
            <a:extLst>
              <a:ext uri="{FF2B5EF4-FFF2-40B4-BE49-F238E27FC236}">
                <a16:creationId xmlns:a16="http://schemas.microsoft.com/office/drawing/2014/main" id="{04F8E5A5-2B8C-46EF-B507-9D2FA4F9C0C8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5667753" y="243238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chair3">
            <a:extLst>
              <a:ext uri="{FF2B5EF4-FFF2-40B4-BE49-F238E27FC236}">
                <a16:creationId xmlns:a16="http://schemas.microsoft.com/office/drawing/2014/main" id="{0BF6425D-5C97-4218-BA7F-13E36920CA8D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5980509" y="243238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6" name="chair3">
            <a:extLst>
              <a:ext uri="{FF2B5EF4-FFF2-40B4-BE49-F238E27FC236}">
                <a16:creationId xmlns:a16="http://schemas.microsoft.com/office/drawing/2014/main" id="{F497DAC1-E1C3-4CC6-AEB3-FB003F08A5D0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6340915" y="243067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chair3">
            <a:extLst>
              <a:ext uri="{FF2B5EF4-FFF2-40B4-BE49-F238E27FC236}">
                <a16:creationId xmlns:a16="http://schemas.microsoft.com/office/drawing/2014/main" id="{A11CEF8E-6E2A-47DF-921E-80D8A2371D4C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6638460" y="243067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D18C412A-4C99-40DD-A7B8-9CB599A51B31}"/>
              </a:ext>
            </a:extLst>
          </p:cNvPr>
          <p:cNvSpPr/>
          <p:nvPr/>
        </p:nvSpPr>
        <p:spPr bwMode="auto">
          <a:xfrm rot="16200000">
            <a:off x="6851508" y="3161512"/>
            <a:ext cx="1008763" cy="219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40" name="chair3">
            <a:extLst>
              <a:ext uri="{FF2B5EF4-FFF2-40B4-BE49-F238E27FC236}">
                <a16:creationId xmlns:a16="http://schemas.microsoft.com/office/drawing/2014/main" id="{25A9C239-1933-4FDE-946D-78BE64A3ED92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6965799" y="2432382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128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281186" y="838200"/>
            <a:ext cx="5551170" cy="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10515" y="838200"/>
            <a:ext cx="5715" cy="50292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4800" y="5901690"/>
            <a:ext cx="2133600" cy="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832356" y="838200"/>
            <a:ext cx="2778244" cy="6858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29" idx="2"/>
          </p:cNvCxnSpPr>
          <p:nvPr/>
        </p:nvCxnSpPr>
        <p:spPr>
          <a:xfrm flipV="1">
            <a:off x="3412254" y="5867400"/>
            <a:ext cx="2988546" cy="3429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396990" y="5181600"/>
            <a:ext cx="3810" cy="72009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396990" y="5181600"/>
            <a:ext cx="2213610" cy="6858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8610600" y="1524000"/>
            <a:ext cx="0" cy="43434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door"/>
          <p:cNvSpPr>
            <a:spLocks noEditPoints="1" noChangeArrowheads="1"/>
          </p:cNvSpPr>
          <p:nvPr/>
        </p:nvSpPr>
        <p:spPr bwMode="auto">
          <a:xfrm flipH="1">
            <a:off x="2438399" y="5410200"/>
            <a:ext cx="483117" cy="457200"/>
          </a:xfrm>
          <a:custGeom>
            <a:avLst/>
            <a:gdLst>
              <a:gd name="T0" fmla="*/ 21600 w 21600"/>
              <a:gd name="T1" fmla="*/ 21600 h 21600"/>
              <a:gd name="T2" fmla="*/ 6007 w 21600"/>
              <a:gd name="T3" fmla="*/ 127 h 21600"/>
              <a:gd name="T4" fmla="*/ 0 w 21600"/>
              <a:gd name="T5" fmla="*/ 21600 h 21600"/>
              <a:gd name="T6" fmla="*/ 2668 w 21600"/>
              <a:gd name="T7" fmla="*/ 11181 h 21600"/>
              <a:gd name="T8" fmla="*/ 13404 w 21600"/>
              <a:gd name="T9" fmla="*/ 2013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21600" y="21600"/>
                </a:moveTo>
                <a:lnTo>
                  <a:pt x="6007" y="127"/>
                </a:lnTo>
                <a:lnTo>
                  <a:pt x="4665" y="2541"/>
                </a:lnTo>
                <a:lnTo>
                  <a:pt x="3579" y="5209"/>
                </a:lnTo>
                <a:lnTo>
                  <a:pt x="2492" y="8259"/>
                </a:lnTo>
                <a:lnTo>
                  <a:pt x="1598" y="11308"/>
                </a:lnTo>
                <a:lnTo>
                  <a:pt x="959" y="14739"/>
                </a:lnTo>
                <a:lnTo>
                  <a:pt x="383" y="18169"/>
                </a:lnTo>
                <a:lnTo>
                  <a:pt x="0" y="21600"/>
                </a:lnTo>
              </a:path>
            </a:pathLst>
          </a:cu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door"/>
          <p:cNvSpPr>
            <a:spLocks noEditPoints="1" noChangeArrowheads="1"/>
          </p:cNvSpPr>
          <p:nvPr/>
        </p:nvSpPr>
        <p:spPr bwMode="auto">
          <a:xfrm flipH="1">
            <a:off x="2921517" y="5450791"/>
            <a:ext cx="490737" cy="450899"/>
          </a:xfrm>
          <a:custGeom>
            <a:avLst/>
            <a:gdLst>
              <a:gd name="T0" fmla="*/ 21600 w 21600"/>
              <a:gd name="T1" fmla="*/ 21600 h 21600"/>
              <a:gd name="T2" fmla="*/ 6007 w 21600"/>
              <a:gd name="T3" fmla="*/ 127 h 21600"/>
              <a:gd name="T4" fmla="*/ 0 w 21600"/>
              <a:gd name="T5" fmla="*/ 21600 h 21600"/>
              <a:gd name="T6" fmla="*/ 2668 w 21600"/>
              <a:gd name="T7" fmla="*/ 11181 h 21600"/>
              <a:gd name="T8" fmla="*/ 13404 w 21600"/>
              <a:gd name="T9" fmla="*/ 2013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21600" y="21600"/>
                </a:moveTo>
                <a:lnTo>
                  <a:pt x="6007" y="127"/>
                </a:lnTo>
                <a:lnTo>
                  <a:pt x="4665" y="2541"/>
                </a:lnTo>
                <a:lnTo>
                  <a:pt x="3579" y="5209"/>
                </a:lnTo>
                <a:lnTo>
                  <a:pt x="2492" y="8259"/>
                </a:lnTo>
                <a:lnTo>
                  <a:pt x="1598" y="11308"/>
                </a:lnTo>
                <a:lnTo>
                  <a:pt x="959" y="14739"/>
                </a:lnTo>
                <a:lnTo>
                  <a:pt x="383" y="18169"/>
                </a:lnTo>
                <a:lnTo>
                  <a:pt x="0" y="21600"/>
                </a:lnTo>
              </a:path>
            </a:pathLst>
          </a:cu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16230" y="1676400"/>
            <a:ext cx="152400" cy="2590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49690" y="6038313"/>
            <a:ext cx="4351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Footlight MT Light" panose="0204060206030A020304" pitchFamily="18" charset="0"/>
              </a:rPr>
              <a:t>Set up - Boardroom    Size-80 sq. mt</a:t>
            </a:r>
          </a:p>
          <a:p>
            <a:r>
              <a:rPr lang="en-US" b="1" dirty="0">
                <a:latin typeface="Footlight MT Light" panose="0204060206030A020304" pitchFamily="18" charset="0"/>
              </a:rPr>
              <a:t>25 guests – No coffee break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5E0B3C1-8D06-4493-8590-F2A05F9F0E2E}"/>
              </a:ext>
            </a:extLst>
          </p:cNvPr>
          <p:cNvSpPr/>
          <p:nvPr/>
        </p:nvSpPr>
        <p:spPr>
          <a:xfrm>
            <a:off x="1160775" y="923524"/>
            <a:ext cx="309696" cy="9548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5" name="chair3">
            <a:extLst>
              <a:ext uri="{FF2B5EF4-FFF2-40B4-BE49-F238E27FC236}">
                <a16:creationId xmlns:a16="http://schemas.microsoft.com/office/drawing/2014/main" id="{6DAAB861-C8A3-4DA6-8BA5-BA15D60F5A52}"/>
              </a:ext>
            </a:extLst>
          </p:cNvPr>
          <p:cNvSpPr>
            <a:spLocks noEditPoints="1" noChangeArrowheads="1"/>
          </p:cNvSpPr>
          <p:nvPr/>
        </p:nvSpPr>
        <p:spPr bwMode="auto">
          <a:xfrm rot="5400000" flipH="1" flipV="1">
            <a:off x="885188" y="142015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6" name="chair3">
            <a:extLst>
              <a:ext uri="{FF2B5EF4-FFF2-40B4-BE49-F238E27FC236}">
                <a16:creationId xmlns:a16="http://schemas.microsoft.com/office/drawing/2014/main" id="{1770238C-64AC-4DFC-B697-D995A85F224C}"/>
              </a:ext>
            </a:extLst>
          </p:cNvPr>
          <p:cNvSpPr>
            <a:spLocks noEditPoints="1" noChangeArrowheads="1"/>
          </p:cNvSpPr>
          <p:nvPr/>
        </p:nvSpPr>
        <p:spPr bwMode="auto">
          <a:xfrm rot="5400000" flipH="1" flipV="1">
            <a:off x="871580" y="1054934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4" name="chair3">
            <a:extLst>
              <a:ext uri="{FF2B5EF4-FFF2-40B4-BE49-F238E27FC236}">
                <a16:creationId xmlns:a16="http://schemas.microsoft.com/office/drawing/2014/main" id="{C6F0638E-62B2-481B-9EDC-9E7A52462B54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3318847" y="3773749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5" name="chair3">
            <a:extLst>
              <a:ext uri="{FF2B5EF4-FFF2-40B4-BE49-F238E27FC236}">
                <a16:creationId xmlns:a16="http://schemas.microsoft.com/office/drawing/2014/main" id="{DF0DCAE8-1E1F-4B71-BB1E-5E75CB580BEE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3652452" y="3760092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6" name="chair3">
            <a:extLst>
              <a:ext uri="{FF2B5EF4-FFF2-40B4-BE49-F238E27FC236}">
                <a16:creationId xmlns:a16="http://schemas.microsoft.com/office/drawing/2014/main" id="{3308DC0D-A2A2-412C-8208-14E247CC0299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3973059" y="3775454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7" name="chair3">
            <a:extLst>
              <a:ext uri="{FF2B5EF4-FFF2-40B4-BE49-F238E27FC236}">
                <a16:creationId xmlns:a16="http://schemas.microsoft.com/office/drawing/2014/main" id="{9E32B07C-6196-481B-B1AA-249CBAD8CB0E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4351138" y="3768542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8" name="chair3">
            <a:extLst>
              <a:ext uri="{FF2B5EF4-FFF2-40B4-BE49-F238E27FC236}">
                <a16:creationId xmlns:a16="http://schemas.microsoft.com/office/drawing/2014/main" id="{A6A9040C-8163-406B-8916-22F920452CB3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4673187" y="3773749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9" name="chair3">
            <a:extLst>
              <a:ext uri="{FF2B5EF4-FFF2-40B4-BE49-F238E27FC236}">
                <a16:creationId xmlns:a16="http://schemas.microsoft.com/office/drawing/2014/main" id="{6516B697-3135-48E3-9E9C-2FD27971FE2F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4974393" y="3775454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0" name="chair3">
            <a:extLst>
              <a:ext uri="{FF2B5EF4-FFF2-40B4-BE49-F238E27FC236}">
                <a16:creationId xmlns:a16="http://schemas.microsoft.com/office/drawing/2014/main" id="{BE1F02BA-7DA7-479F-BA97-9348342037F6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5363578" y="3775454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1" name="chair3">
            <a:extLst>
              <a:ext uri="{FF2B5EF4-FFF2-40B4-BE49-F238E27FC236}">
                <a16:creationId xmlns:a16="http://schemas.microsoft.com/office/drawing/2014/main" id="{7697753A-0759-412F-B4E8-7ED19F4A9811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5675493" y="3775454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2" name="chair3">
            <a:extLst>
              <a:ext uri="{FF2B5EF4-FFF2-40B4-BE49-F238E27FC236}">
                <a16:creationId xmlns:a16="http://schemas.microsoft.com/office/drawing/2014/main" id="{3F5133D8-FF0B-4B92-8342-F6D683EC4612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5988249" y="3775454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3" name="chair3">
            <a:extLst>
              <a:ext uri="{FF2B5EF4-FFF2-40B4-BE49-F238E27FC236}">
                <a16:creationId xmlns:a16="http://schemas.microsoft.com/office/drawing/2014/main" id="{2661610A-7978-428F-BB95-A1E1E354512E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6348655" y="3773749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4" name="chair3">
            <a:extLst>
              <a:ext uri="{FF2B5EF4-FFF2-40B4-BE49-F238E27FC236}">
                <a16:creationId xmlns:a16="http://schemas.microsoft.com/office/drawing/2014/main" id="{FDE203D1-77DC-48D5-B66A-CC5D9B864F3F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6646200" y="3773749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5" name="chair3">
            <a:extLst>
              <a:ext uri="{FF2B5EF4-FFF2-40B4-BE49-F238E27FC236}">
                <a16:creationId xmlns:a16="http://schemas.microsoft.com/office/drawing/2014/main" id="{1C4389B2-50A2-4559-BB7E-42A6AFCC844D}"/>
              </a:ext>
            </a:extLst>
          </p:cNvPr>
          <p:cNvSpPr>
            <a:spLocks noEditPoints="1" noChangeArrowheads="1"/>
          </p:cNvSpPr>
          <p:nvPr/>
        </p:nvSpPr>
        <p:spPr bwMode="auto">
          <a:xfrm flipH="1" flipV="1">
            <a:off x="6972824" y="3760092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7" name="chair3">
            <a:extLst>
              <a:ext uri="{FF2B5EF4-FFF2-40B4-BE49-F238E27FC236}">
                <a16:creationId xmlns:a16="http://schemas.microsoft.com/office/drawing/2014/main" id="{F7F197FA-9D24-414E-ACFB-812BDC6C03FD}"/>
              </a:ext>
            </a:extLst>
          </p:cNvPr>
          <p:cNvSpPr>
            <a:spLocks noEditPoints="1" noChangeArrowheads="1"/>
          </p:cNvSpPr>
          <p:nvPr/>
        </p:nvSpPr>
        <p:spPr bwMode="auto">
          <a:xfrm rot="16200000" flipH="1" flipV="1">
            <a:off x="7494458" y="3117302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DF313006-269D-4038-B581-88B1F09FF0E7}"/>
              </a:ext>
            </a:extLst>
          </p:cNvPr>
          <p:cNvSpPr/>
          <p:nvPr/>
        </p:nvSpPr>
        <p:spPr bwMode="auto">
          <a:xfrm rot="10800000">
            <a:off x="3213758" y="2793458"/>
            <a:ext cx="4242595" cy="9750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27" name="chair3">
            <a:extLst>
              <a:ext uri="{FF2B5EF4-FFF2-40B4-BE49-F238E27FC236}">
                <a16:creationId xmlns:a16="http://schemas.microsoft.com/office/drawing/2014/main" id="{47CD9CDF-AD00-42AA-88DE-CAC62837E58E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3311107" y="243067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8" name="chair3">
            <a:extLst>
              <a:ext uri="{FF2B5EF4-FFF2-40B4-BE49-F238E27FC236}">
                <a16:creationId xmlns:a16="http://schemas.microsoft.com/office/drawing/2014/main" id="{C5D6FB92-8FE7-4286-9E78-69EA131D8877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3641898" y="2425471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chair3">
            <a:extLst>
              <a:ext uri="{FF2B5EF4-FFF2-40B4-BE49-F238E27FC236}">
                <a16:creationId xmlns:a16="http://schemas.microsoft.com/office/drawing/2014/main" id="{90A7C4A2-62AF-4ED1-A771-2ABFA05A163B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3965319" y="243238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0" name="chair3">
            <a:extLst>
              <a:ext uri="{FF2B5EF4-FFF2-40B4-BE49-F238E27FC236}">
                <a16:creationId xmlns:a16="http://schemas.microsoft.com/office/drawing/2014/main" id="{9B7007BF-C712-4FB6-976D-D6268AF08E2D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4343398" y="2425471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chair3">
            <a:extLst>
              <a:ext uri="{FF2B5EF4-FFF2-40B4-BE49-F238E27FC236}">
                <a16:creationId xmlns:a16="http://schemas.microsoft.com/office/drawing/2014/main" id="{CF878B5A-0F67-4AB9-842F-C29BD1D6119A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4665447" y="243067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2" name="chair3">
            <a:extLst>
              <a:ext uri="{FF2B5EF4-FFF2-40B4-BE49-F238E27FC236}">
                <a16:creationId xmlns:a16="http://schemas.microsoft.com/office/drawing/2014/main" id="{66B28B99-EA2A-4FC3-9ACC-9416BE9413A5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4966653" y="243238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chair3">
            <a:extLst>
              <a:ext uri="{FF2B5EF4-FFF2-40B4-BE49-F238E27FC236}">
                <a16:creationId xmlns:a16="http://schemas.microsoft.com/office/drawing/2014/main" id="{45646FB9-FABC-4928-85B2-E386C63793F4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5355838" y="243238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4" name="chair3">
            <a:extLst>
              <a:ext uri="{FF2B5EF4-FFF2-40B4-BE49-F238E27FC236}">
                <a16:creationId xmlns:a16="http://schemas.microsoft.com/office/drawing/2014/main" id="{04F8E5A5-2B8C-46EF-B507-9D2FA4F9C0C8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5667753" y="243238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chair3">
            <a:extLst>
              <a:ext uri="{FF2B5EF4-FFF2-40B4-BE49-F238E27FC236}">
                <a16:creationId xmlns:a16="http://schemas.microsoft.com/office/drawing/2014/main" id="{0BF6425D-5C97-4218-BA7F-13E36920CA8D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5980509" y="2432383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6" name="chair3">
            <a:extLst>
              <a:ext uri="{FF2B5EF4-FFF2-40B4-BE49-F238E27FC236}">
                <a16:creationId xmlns:a16="http://schemas.microsoft.com/office/drawing/2014/main" id="{F497DAC1-E1C3-4CC6-AEB3-FB003F08A5D0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6340915" y="243067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chair3">
            <a:extLst>
              <a:ext uri="{FF2B5EF4-FFF2-40B4-BE49-F238E27FC236}">
                <a16:creationId xmlns:a16="http://schemas.microsoft.com/office/drawing/2014/main" id="{A11CEF8E-6E2A-47DF-921E-80D8A2371D4C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6638460" y="2430678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0" name="chair3">
            <a:extLst>
              <a:ext uri="{FF2B5EF4-FFF2-40B4-BE49-F238E27FC236}">
                <a16:creationId xmlns:a16="http://schemas.microsoft.com/office/drawing/2014/main" id="{25A9C239-1933-4FDE-946D-78BE64A3ED92}"/>
              </a:ext>
            </a:extLst>
          </p:cNvPr>
          <p:cNvSpPr>
            <a:spLocks noEditPoints="1" noChangeArrowheads="1"/>
          </p:cNvSpPr>
          <p:nvPr/>
        </p:nvSpPr>
        <p:spPr bwMode="auto">
          <a:xfrm rot="10800000" flipH="1" flipV="1">
            <a:off x="6965799" y="2432382"/>
            <a:ext cx="228602" cy="327396"/>
          </a:xfrm>
          <a:custGeom>
            <a:avLst/>
            <a:gdLst>
              <a:gd name="T0" fmla="*/ 10800 w 21600"/>
              <a:gd name="T1" fmla="*/ 0 h 21600"/>
              <a:gd name="T2" fmla="*/ 20275 w 21600"/>
              <a:gd name="T3" fmla="*/ 10800 h 21600"/>
              <a:gd name="T4" fmla="*/ 10800 w 21600"/>
              <a:gd name="T5" fmla="*/ 21600 h 21600"/>
              <a:gd name="T6" fmla="*/ 1303 w 21600"/>
              <a:gd name="T7" fmla="*/ 10800 h 21600"/>
              <a:gd name="T8" fmla="*/ 4828 w 21600"/>
              <a:gd name="T9" fmla="*/ 6639 h 21600"/>
              <a:gd name="T10" fmla="*/ 16846 w 21600"/>
              <a:gd name="T11" fmla="*/ 196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661" y="21600"/>
                </a:moveTo>
                <a:lnTo>
                  <a:pt x="11964" y="21600"/>
                </a:lnTo>
                <a:lnTo>
                  <a:pt x="12969" y="21477"/>
                </a:lnTo>
                <a:lnTo>
                  <a:pt x="13951" y="21379"/>
                </a:lnTo>
                <a:lnTo>
                  <a:pt x="14742" y="21134"/>
                </a:lnTo>
                <a:lnTo>
                  <a:pt x="15575" y="20765"/>
                </a:lnTo>
                <a:lnTo>
                  <a:pt x="16152" y="20520"/>
                </a:lnTo>
                <a:lnTo>
                  <a:pt x="16579" y="20225"/>
                </a:lnTo>
                <a:lnTo>
                  <a:pt x="16942" y="19857"/>
                </a:lnTo>
                <a:lnTo>
                  <a:pt x="17455" y="20520"/>
                </a:lnTo>
                <a:lnTo>
                  <a:pt x="17989" y="21011"/>
                </a:lnTo>
                <a:lnTo>
                  <a:pt x="18459" y="21379"/>
                </a:lnTo>
                <a:lnTo>
                  <a:pt x="19079" y="21477"/>
                </a:lnTo>
                <a:lnTo>
                  <a:pt x="19656" y="21477"/>
                </a:lnTo>
                <a:lnTo>
                  <a:pt x="20275" y="21379"/>
                </a:lnTo>
                <a:lnTo>
                  <a:pt x="20660" y="21011"/>
                </a:lnTo>
                <a:lnTo>
                  <a:pt x="21173" y="20643"/>
                </a:lnTo>
                <a:lnTo>
                  <a:pt x="21386" y="20225"/>
                </a:lnTo>
                <a:lnTo>
                  <a:pt x="21600" y="19636"/>
                </a:lnTo>
                <a:lnTo>
                  <a:pt x="21600" y="19145"/>
                </a:lnTo>
                <a:lnTo>
                  <a:pt x="21600" y="18605"/>
                </a:lnTo>
                <a:lnTo>
                  <a:pt x="21386" y="18115"/>
                </a:lnTo>
                <a:lnTo>
                  <a:pt x="21066" y="17525"/>
                </a:lnTo>
                <a:lnTo>
                  <a:pt x="20660" y="17108"/>
                </a:lnTo>
                <a:lnTo>
                  <a:pt x="20275" y="16740"/>
                </a:lnTo>
                <a:lnTo>
                  <a:pt x="20275" y="10628"/>
                </a:lnTo>
                <a:lnTo>
                  <a:pt x="20275" y="5695"/>
                </a:lnTo>
                <a:lnTo>
                  <a:pt x="20275" y="5105"/>
                </a:lnTo>
                <a:lnTo>
                  <a:pt x="20190" y="4492"/>
                </a:lnTo>
                <a:lnTo>
                  <a:pt x="19976" y="4075"/>
                </a:lnTo>
                <a:lnTo>
                  <a:pt x="19763" y="3485"/>
                </a:lnTo>
                <a:lnTo>
                  <a:pt x="19442" y="2995"/>
                </a:lnTo>
                <a:lnTo>
                  <a:pt x="19079" y="2455"/>
                </a:lnTo>
                <a:lnTo>
                  <a:pt x="18673" y="2086"/>
                </a:lnTo>
                <a:lnTo>
                  <a:pt x="18139" y="1620"/>
                </a:lnTo>
                <a:lnTo>
                  <a:pt x="17562" y="1325"/>
                </a:lnTo>
                <a:lnTo>
                  <a:pt x="16836" y="957"/>
                </a:lnTo>
                <a:lnTo>
                  <a:pt x="16045" y="589"/>
                </a:lnTo>
                <a:lnTo>
                  <a:pt x="15169" y="344"/>
                </a:lnTo>
                <a:lnTo>
                  <a:pt x="14272" y="245"/>
                </a:lnTo>
                <a:lnTo>
                  <a:pt x="13182" y="123"/>
                </a:lnTo>
                <a:lnTo>
                  <a:pt x="12028" y="0"/>
                </a:lnTo>
                <a:lnTo>
                  <a:pt x="10832" y="0"/>
                </a:lnTo>
                <a:lnTo>
                  <a:pt x="9572" y="0"/>
                </a:lnTo>
                <a:lnTo>
                  <a:pt x="8418" y="123"/>
                </a:lnTo>
                <a:lnTo>
                  <a:pt x="7328" y="245"/>
                </a:lnTo>
                <a:lnTo>
                  <a:pt x="6431" y="344"/>
                </a:lnTo>
                <a:lnTo>
                  <a:pt x="5555" y="589"/>
                </a:lnTo>
                <a:lnTo>
                  <a:pt x="4764" y="957"/>
                </a:lnTo>
                <a:lnTo>
                  <a:pt x="4038" y="1325"/>
                </a:lnTo>
                <a:lnTo>
                  <a:pt x="3461" y="1620"/>
                </a:lnTo>
                <a:lnTo>
                  <a:pt x="2927" y="2086"/>
                </a:lnTo>
                <a:lnTo>
                  <a:pt x="2521" y="2455"/>
                </a:lnTo>
                <a:lnTo>
                  <a:pt x="2158" y="2995"/>
                </a:lnTo>
                <a:lnTo>
                  <a:pt x="1837" y="3485"/>
                </a:lnTo>
                <a:lnTo>
                  <a:pt x="1624" y="4075"/>
                </a:lnTo>
                <a:lnTo>
                  <a:pt x="1410" y="4492"/>
                </a:lnTo>
                <a:lnTo>
                  <a:pt x="1303" y="5105"/>
                </a:lnTo>
                <a:lnTo>
                  <a:pt x="1303" y="5695"/>
                </a:lnTo>
                <a:lnTo>
                  <a:pt x="1303" y="10874"/>
                </a:lnTo>
                <a:lnTo>
                  <a:pt x="1303" y="16740"/>
                </a:lnTo>
                <a:lnTo>
                  <a:pt x="940" y="17108"/>
                </a:lnTo>
                <a:lnTo>
                  <a:pt x="534" y="17525"/>
                </a:lnTo>
                <a:lnTo>
                  <a:pt x="214" y="18115"/>
                </a:lnTo>
                <a:lnTo>
                  <a:pt x="0" y="18605"/>
                </a:lnTo>
                <a:lnTo>
                  <a:pt x="0" y="19145"/>
                </a:lnTo>
                <a:lnTo>
                  <a:pt x="0" y="19636"/>
                </a:lnTo>
                <a:lnTo>
                  <a:pt x="214" y="20225"/>
                </a:lnTo>
                <a:lnTo>
                  <a:pt x="427" y="20643"/>
                </a:lnTo>
                <a:lnTo>
                  <a:pt x="833" y="21011"/>
                </a:lnTo>
                <a:lnTo>
                  <a:pt x="1303" y="21379"/>
                </a:lnTo>
                <a:lnTo>
                  <a:pt x="1944" y="21477"/>
                </a:lnTo>
                <a:lnTo>
                  <a:pt x="2521" y="21477"/>
                </a:lnTo>
                <a:lnTo>
                  <a:pt x="3141" y="21379"/>
                </a:lnTo>
                <a:lnTo>
                  <a:pt x="3611" y="21011"/>
                </a:lnTo>
                <a:lnTo>
                  <a:pt x="4145" y="20520"/>
                </a:lnTo>
                <a:lnTo>
                  <a:pt x="4658" y="19857"/>
                </a:lnTo>
                <a:lnTo>
                  <a:pt x="4914" y="20225"/>
                </a:lnTo>
                <a:lnTo>
                  <a:pt x="5448" y="20520"/>
                </a:lnTo>
                <a:lnTo>
                  <a:pt x="6025" y="20765"/>
                </a:lnTo>
                <a:lnTo>
                  <a:pt x="6751" y="21134"/>
                </a:lnTo>
                <a:lnTo>
                  <a:pt x="7542" y="21379"/>
                </a:lnTo>
                <a:lnTo>
                  <a:pt x="8418" y="21477"/>
                </a:lnTo>
                <a:lnTo>
                  <a:pt x="9465" y="21600"/>
                </a:lnTo>
                <a:lnTo>
                  <a:pt x="10661" y="21600"/>
                </a:lnTo>
                <a:close/>
              </a:path>
              <a:path w="21600" h="21600" extrusionOk="0">
                <a:moveTo>
                  <a:pt x="17049" y="19857"/>
                </a:moveTo>
                <a:lnTo>
                  <a:pt x="17049" y="19268"/>
                </a:lnTo>
                <a:lnTo>
                  <a:pt x="17049" y="18016"/>
                </a:lnTo>
                <a:lnTo>
                  <a:pt x="17049" y="16274"/>
                </a:lnTo>
                <a:lnTo>
                  <a:pt x="17049" y="14114"/>
                </a:lnTo>
                <a:lnTo>
                  <a:pt x="17049" y="11880"/>
                </a:lnTo>
                <a:lnTo>
                  <a:pt x="17049" y="9843"/>
                </a:lnTo>
                <a:lnTo>
                  <a:pt x="17049" y="8100"/>
                </a:lnTo>
                <a:lnTo>
                  <a:pt x="17049" y="7069"/>
                </a:lnTo>
                <a:lnTo>
                  <a:pt x="16942" y="6725"/>
                </a:lnTo>
                <a:lnTo>
                  <a:pt x="16836" y="6357"/>
                </a:lnTo>
                <a:lnTo>
                  <a:pt x="16686" y="6112"/>
                </a:lnTo>
                <a:lnTo>
                  <a:pt x="16472" y="5768"/>
                </a:lnTo>
                <a:lnTo>
                  <a:pt x="15746" y="5351"/>
                </a:lnTo>
                <a:lnTo>
                  <a:pt x="14849" y="4983"/>
                </a:lnTo>
                <a:lnTo>
                  <a:pt x="13951" y="4615"/>
                </a:lnTo>
                <a:lnTo>
                  <a:pt x="12862" y="4369"/>
                </a:lnTo>
                <a:lnTo>
                  <a:pt x="11879" y="4271"/>
                </a:lnTo>
                <a:lnTo>
                  <a:pt x="10832" y="4197"/>
                </a:lnTo>
                <a:lnTo>
                  <a:pt x="9828" y="4271"/>
                </a:lnTo>
                <a:lnTo>
                  <a:pt x="8845" y="4369"/>
                </a:lnTo>
                <a:lnTo>
                  <a:pt x="7734" y="4615"/>
                </a:lnTo>
                <a:lnTo>
                  <a:pt x="6751" y="4983"/>
                </a:lnTo>
                <a:lnTo>
                  <a:pt x="5961" y="5351"/>
                </a:lnTo>
                <a:lnTo>
                  <a:pt x="5234" y="5768"/>
                </a:lnTo>
                <a:lnTo>
                  <a:pt x="4914" y="6112"/>
                </a:lnTo>
                <a:lnTo>
                  <a:pt x="4764" y="6357"/>
                </a:lnTo>
                <a:lnTo>
                  <a:pt x="4658" y="6725"/>
                </a:lnTo>
                <a:lnTo>
                  <a:pt x="4658" y="7069"/>
                </a:lnTo>
                <a:lnTo>
                  <a:pt x="4658" y="8100"/>
                </a:lnTo>
                <a:lnTo>
                  <a:pt x="4658" y="9843"/>
                </a:lnTo>
                <a:lnTo>
                  <a:pt x="4658" y="11880"/>
                </a:lnTo>
                <a:lnTo>
                  <a:pt x="4658" y="14114"/>
                </a:lnTo>
                <a:lnTo>
                  <a:pt x="4658" y="16274"/>
                </a:lnTo>
                <a:lnTo>
                  <a:pt x="4658" y="18016"/>
                </a:lnTo>
                <a:lnTo>
                  <a:pt x="4658" y="19268"/>
                </a:lnTo>
                <a:lnTo>
                  <a:pt x="4658" y="19857"/>
                </a:lnTo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schemeClr val="bg1"/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171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60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Footlight MT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Businesscentre Todb</dc:creator>
  <cp:lastModifiedBy>Businesscentre Anantara Downtown Dubai Hotel</cp:lastModifiedBy>
  <cp:revision>10</cp:revision>
  <dcterms:created xsi:type="dcterms:W3CDTF">2017-10-09T11:01:51Z</dcterms:created>
  <dcterms:modified xsi:type="dcterms:W3CDTF">2024-09-28T11:53:47Z</dcterms:modified>
</cp:coreProperties>
</file>